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67" r:id="rId3"/>
    <p:sldId id="268" r:id="rId4"/>
    <p:sldId id="269" r:id="rId5"/>
    <p:sldId id="270" r:id="rId6"/>
    <p:sldId id="259" r:id="rId7"/>
    <p:sldId id="264" r:id="rId8"/>
    <p:sldId id="263" r:id="rId9"/>
    <p:sldId id="260" r:id="rId10"/>
    <p:sldId id="271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7F8664-DFC2-62E4-B492-BE532019A50B}" v="22" dt="2022-07-25T20:42:12.780"/>
    <p1510:client id="{0E19C812-8D24-604C-8C50-2C16AA733965}" v="288" dt="2022-07-13T17:20:05.759"/>
    <p1510:client id="{1639B3AF-AEDC-663C-77F6-C145685274A4}" v="9" dt="2022-07-14T03:07:40.262"/>
    <p1510:client id="{2E7C6E49-FE84-5BDF-A8A4-0BFB8DA44BEF}" v="85" dt="2022-07-14T18:13:46.393"/>
    <p1510:client id="{30204145-209F-270A-294C-6E702DC8CE19}" v="442" dt="2022-07-21T22:00:15.928"/>
    <p1510:client id="{36EEC7DE-8FB0-40BC-A500-230CCAD9C936}" v="466" dt="2022-07-13T16:39:51.030"/>
    <p1510:client id="{40DFD64F-92EF-4AE9-8FB7-C7C93D7935B4}" v="21" dt="2022-07-17T19:46:05.783"/>
    <p1510:client id="{440192C4-14F6-472C-9290-BA33F6B95B39}" v="112" dt="2022-07-14T17:54:01.526"/>
    <p1510:client id="{4EEF9840-42EB-C261-79ED-59DD6441F920}" v="14" dt="2022-07-20T20:19:39.056"/>
    <p1510:client id="{76FBD079-3FE1-1AC6-FE4A-B2ACA5AEF6A3}" v="346" dt="2022-07-27T20:41:26.286"/>
    <p1510:client id="{79EB5BA9-4858-A77A-7664-36F8880BEAF0}" v="524" dt="2022-07-26T21:13:37.752"/>
    <p1510:client id="{86EFFA10-9079-0DC7-868A-651B0F75F9A5}" v="71" dt="2022-07-27T22:45:24.657"/>
    <p1510:client id="{9FF8E80F-AC94-C0AD-68DC-30C28E0AF6B2}" v="135" dt="2022-07-22T20:36:14.483"/>
    <p1510:client id="{C880A274-3068-0B8A-3085-7FEFB54DFFE8}" v="85" dt="2022-07-14T19:28:40.731"/>
    <p1510:client id="{D48166EA-035F-CB1D-EA7F-C99A1CBB5B24}" v="223" dt="2022-07-19T20:57:23.199"/>
    <p1510:client id="{DB968EFC-4330-55DB-1CE1-11800EB7DAF8}" v="88" dt="2022-07-28T14:51:12.936"/>
    <p1510:client id="{F8AE0650-8289-C65E-A3A5-C8A73C75A19F}" v="79" dt="2022-07-14T02:58:14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1E494-6D85-4629-95DD-019FF0A28A71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FFEC780-8AE1-4A41-BD32-262EAF7329B7}">
      <dgm:prSet phldr="0"/>
      <dgm:spPr/>
      <dgm:t>
        <a:bodyPr/>
        <a:lstStyle/>
        <a:p>
          <a:pPr rtl="0">
            <a:defRPr cap="all"/>
          </a:pPr>
          <a:r>
            <a:rPr lang="en-US" dirty="0">
              <a:latin typeface="Calibri Light" panose="020F0302020204030204"/>
            </a:rPr>
            <a:t>The Problem</a:t>
          </a:r>
          <a:endParaRPr lang="en-US" dirty="0"/>
        </a:p>
      </dgm:t>
    </dgm:pt>
    <dgm:pt modelId="{5C059D72-70F4-4AEF-89A5-E37FFED66259}" type="parTrans" cxnId="{58AFF456-CC3D-4BAC-8499-245836A056F4}">
      <dgm:prSet/>
      <dgm:spPr/>
      <dgm:t>
        <a:bodyPr/>
        <a:lstStyle/>
        <a:p>
          <a:endParaRPr lang="en-US"/>
        </a:p>
      </dgm:t>
    </dgm:pt>
    <dgm:pt modelId="{DF46CDFE-0F38-483C-BEE7-10534B8D5B4E}" type="sibTrans" cxnId="{58AFF456-CC3D-4BAC-8499-245836A056F4}">
      <dgm:prSet/>
      <dgm:spPr/>
      <dgm:t>
        <a:bodyPr/>
        <a:lstStyle/>
        <a:p>
          <a:endParaRPr lang="en-US"/>
        </a:p>
      </dgm:t>
    </dgm:pt>
    <dgm:pt modelId="{722427ED-DF55-4F92-A09E-525BA90C3B88}">
      <dgm:prSet phldr="0"/>
      <dgm:spPr/>
      <dgm:t>
        <a:bodyPr/>
        <a:lstStyle/>
        <a:p>
          <a:pPr rtl="0">
            <a:defRPr cap="all"/>
          </a:pPr>
          <a:r>
            <a:rPr lang="en-US" dirty="0">
              <a:latin typeface="Calibri Light" panose="020F0302020204030204"/>
            </a:rPr>
            <a:t>The Result</a:t>
          </a:r>
          <a:endParaRPr lang="en-US" dirty="0"/>
        </a:p>
      </dgm:t>
    </dgm:pt>
    <dgm:pt modelId="{62184B43-7634-43DC-90A4-1386D81AC296}" type="parTrans" cxnId="{4D4ED093-E443-4C86-A38F-968C7B662C14}">
      <dgm:prSet/>
      <dgm:spPr/>
      <dgm:t>
        <a:bodyPr/>
        <a:lstStyle/>
        <a:p>
          <a:endParaRPr lang="en-US"/>
        </a:p>
      </dgm:t>
    </dgm:pt>
    <dgm:pt modelId="{E0BD93F9-00B4-4C1F-9470-B26A33E5EE1F}" type="sibTrans" cxnId="{4D4ED093-E443-4C86-A38F-968C7B662C14}">
      <dgm:prSet/>
      <dgm:spPr/>
      <dgm:t>
        <a:bodyPr/>
        <a:lstStyle/>
        <a:p>
          <a:endParaRPr lang="en-US"/>
        </a:p>
      </dgm:t>
    </dgm:pt>
    <dgm:pt modelId="{E20FEA80-26DE-4231-A711-2720199F5460}">
      <dgm:prSet/>
      <dgm:spPr/>
      <dgm:t>
        <a:bodyPr/>
        <a:lstStyle/>
        <a:p>
          <a:pPr rtl="0">
            <a:defRPr cap="all"/>
          </a:pPr>
          <a:r>
            <a:rPr lang="en-US" dirty="0"/>
            <a:t>What is </a:t>
          </a:r>
          <a:r>
            <a:rPr lang="en-US" dirty="0">
              <a:latin typeface="Calibri Light" panose="020F0302020204030204"/>
            </a:rPr>
            <a:t>Think Bank?</a:t>
          </a:r>
          <a:endParaRPr lang="en-US" dirty="0"/>
        </a:p>
      </dgm:t>
    </dgm:pt>
    <dgm:pt modelId="{325A763E-7392-4859-B808-74833DD62D51}" type="parTrans" cxnId="{0FED5AEF-CEDC-4196-A2B4-F767849344D6}">
      <dgm:prSet/>
      <dgm:spPr/>
      <dgm:t>
        <a:bodyPr/>
        <a:lstStyle/>
        <a:p>
          <a:endParaRPr lang="en-US"/>
        </a:p>
      </dgm:t>
    </dgm:pt>
    <dgm:pt modelId="{AA3A1FAC-4683-4D5E-B9DB-77F5E3A67108}" type="sibTrans" cxnId="{0FED5AEF-CEDC-4196-A2B4-F767849344D6}">
      <dgm:prSet/>
      <dgm:spPr/>
      <dgm:t>
        <a:bodyPr/>
        <a:lstStyle/>
        <a:p>
          <a:endParaRPr lang="en-US"/>
        </a:p>
      </dgm:t>
    </dgm:pt>
    <dgm:pt modelId="{327BC809-D615-4742-8A57-BBE0221C2DA6}">
      <dgm:prSet phldr="0"/>
      <dgm:spPr/>
      <dgm:t>
        <a:bodyPr/>
        <a:lstStyle/>
        <a:p>
          <a:pPr rtl="0">
            <a:defRPr cap="all"/>
          </a:pPr>
          <a:r>
            <a:rPr lang="en-US" dirty="0">
              <a:latin typeface="Calibri Light" panose="020F0302020204030204"/>
            </a:rPr>
            <a:t>What Makes it Unique?</a:t>
          </a:r>
          <a:endParaRPr lang="en-US" dirty="0"/>
        </a:p>
      </dgm:t>
    </dgm:pt>
    <dgm:pt modelId="{4EB754C8-8735-4D9B-B7AC-B6C4F27A8B20}" type="parTrans" cxnId="{1EC52BA4-1760-4D48-9158-A96381BFB02D}">
      <dgm:prSet/>
      <dgm:spPr/>
      <dgm:t>
        <a:bodyPr/>
        <a:lstStyle/>
        <a:p>
          <a:endParaRPr lang="en-US"/>
        </a:p>
      </dgm:t>
    </dgm:pt>
    <dgm:pt modelId="{FFC9E26E-6412-4931-9303-BF547B5E5E43}" type="sibTrans" cxnId="{1EC52BA4-1760-4D48-9158-A96381BFB02D}">
      <dgm:prSet/>
      <dgm:spPr/>
      <dgm:t>
        <a:bodyPr/>
        <a:lstStyle/>
        <a:p>
          <a:endParaRPr lang="en-US"/>
        </a:p>
      </dgm:t>
    </dgm:pt>
    <dgm:pt modelId="{BFE47808-B3BA-48FA-B937-A657D7C06E7D}" type="pres">
      <dgm:prSet presAssocID="{3991E494-6D85-4629-95DD-019FF0A28A71}" presName="linear" presStyleCnt="0">
        <dgm:presLayoutVars>
          <dgm:dir/>
          <dgm:animLvl val="lvl"/>
          <dgm:resizeHandles val="exact"/>
        </dgm:presLayoutVars>
      </dgm:prSet>
      <dgm:spPr/>
    </dgm:pt>
    <dgm:pt modelId="{D6D19BF1-E3C1-41BE-BFC0-E9B6C24E93D2}" type="pres">
      <dgm:prSet presAssocID="{DFFEC780-8AE1-4A41-BD32-262EAF7329B7}" presName="parentLin" presStyleCnt="0"/>
      <dgm:spPr/>
    </dgm:pt>
    <dgm:pt modelId="{2D2D1E5B-FA3B-4650-92EC-43B94CF0CDBD}" type="pres">
      <dgm:prSet presAssocID="{DFFEC780-8AE1-4A41-BD32-262EAF7329B7}" presName="parentLeftMargin" presStyleLbl="node1" presStyleIdx="0" presStyleCnt="4"/>
      <dgm:spPr/>
    </dgm:pt>
    <dgm:pt modelId="{1B368F3D-C5EE-4E0B-B912-90DC4966B16E}" type="pres">
      <dgm:prSet presAssocID="{DFFEC780-8AE1-4A41-BD32-262EAF7329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464086F-BD59-475E-BF0B-ABDBC159E661}" type="pres">
      <dgm:prSet presAssocID="{DFFEC780-8AE1-4A41-BD32-262EAF7329B7}" presName="negativeSpace" presStyleCnt="0"/>
      <dgm:spPr/>
    </dgm:pt>
    <dgm:pt modelId="{216F74C7-3127-416D-B81C-756B90B2FB56}" type="pres">
      <dgm:prSet presAssocID="{DFFEC780-8AE1-4A41-BD32-262EAF7329B7}" presName="childText" presStyleLbl="conFgAcc1" presStyleIdx="0" presStyleCnt="4">
        <dgm:presLayoutVars>
          <dgm:bulletEnabled val="1"/>
        </dgm:presLayoutVars>
      </dgm:prSet>
      <dgm:spPr/>
    </dgm:pt>
    <dgm:pt modelId="{DF949EAC-2EFC-4A08-A467-F81DBDD5A64A}" type="pres">
      <dgm:prSet presAssocID="{DF46CDFE-0F38-483C-BEE7-10534B8D5B4E}" presName="spaceBetweenRectangles" presStyleCnt="0"/>
      <dgm:spPr/>
    </dgm:pt>
    <dgm:pt modelId="{C23EE6F1-EAD9-497B-8585-21F1E60B21A1}" type="pres">
      <dgm:prSet presAssocID="{722427ED-DF55-4F92-A09E-525BA90C3B88}" presName="parentLin" presStyleCnt="0"/>
      <dgm:spPr/>
    </dgm:pt>
    <dgm:pt modelId="{94B1720E-57B9-4C40-8AAB-EFE2AD67059B}" type="pres">
      <dgm:prSet presAssocID="{722427ED-DF55-4F92-A09E-525BA90C3B88}" presName="parentLeftMargin" presStyleLbl="node1" presStyleIdx="0" presStyleCnt="4"/>
      <dgm:spPr/>
    </dgm:pt>
    <dgm:pt modelId="{2239A110-CD20-4440-BF35-DCD6ABA98EB6}" type="pres">
      <dgm:prSet presAssocID="{722427ED-DF55-4F92-A09E-525BA90C3B8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B3796A1-58C5-44AA-AE1E-020A92050BC4}" type="pres">
      <dgm:prSet presAssocID="{722427ED-DF55-4F92-A09E-525BA90C3B88}" presName="negativeSpace" presStyleCnt="0"/>
      <dgm:spPr/>
    </dgm:pt>
    <dgm:pt modelId="{F09460F9-2A80-4F36-954F-5F3167C5EC32}" type="pres">
      <dgm:prSet presAssocID="{722427ED-DF55-4F92-A09E-525BA90C3B88}" presName="childText" presStyleLbl="conFgAcc1" presStyleIdx="1" presStyleCnt="4">
        <dgm:presLayoutVars>
          <dgm:bulletEnabled val="1"/>
        </dgm:presLayoutVars>
      </dgm:prSet>
      <dgm:spPr/>
    </dgm:pt>
    <dgm:pt modelId="{1F22B3B5-141B-47B2-BF03-1AB4F7CB33D7}" type="pres">
      <dgm:prSet presAssocID="{E0BD93F9-00B4-4C1F-9470-B26A33E5EE1F}" presName="spaceBetweenRectangles" presStyleCnt="0"/>
      <dgm:spPr/>
    </dgm:pt>
    <dgm:pt modelId="{A8FD26B2-9CB5-4AC6-AE8E-51DF40D85ACB}" type="pres">
      <dgm:prSet presAssocID="{E20FEA80-26DE-4231-A711-2720199F5460}" presName="parentLin" presStyleCnt="0"/>
      <dgm:spPr/>
    </dgm:pt>
    <dgm:pt modelId="{A85AB6A8-AFED-4B0E-96C1-06B56A78400F}" type="pres">
      <dgm:prSet presAssocID="{E20FEA80-26DE-4231-A711-2720199F5460}" presName="parentLeftMargin" presStyleLbl="node1" presStyleIdx="1" presStyleCnt="4"/>
      <dgm:spPr/>
    </dgm:pt>
    <dgm:pt modelId="{F6A42A8C-53F1-4A39-B2EA-F2406741FAA8}" type="pres">
      <dgm:prSet presAssocID="{E20FEA80-26DE-4231-A711-2720199F546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7B46DFA-A50A-4E52-AB89-29A3C3F82906}" type="pres">
      <dgm:prSet presAssocID="{E20FEA80-26DE-4231-A711-2720199F5460}" presName="negativeSpace" presStyleCnt="0"/>
      <dgm:spPr/>
    </dgm:pt>
    <dgm:pt modelId="{A72015E4-01D6-45B4-8F82-F67C74130CFE}" type="pres">
      <dgm:prSet presAssocID="{E20FEA80-26DE-4231-A711-2720199F5460}" presName="childText" presStyleLbl="conFgAcc1" presStyleIdx="2" presStyleCnt="4">
        <dgm:presLayoutVars>
          <dgm:bulletEnabled val="1"/>
        </dgm:presLayoutVars>
      </dgm:prSet>
      <dgm:spPr/>
    </dgm:pt>
    <dgm:pt modelId="{869A6EE1-914E-4EBC-82D6-2F94FF3A9300}" type="pres">
      <dgm:prSet presAssocID="{AA3A1FAC-4683-4D5E-B9DB-77F5E3A67108}" presName="spaceBetweenRectangles" presStyleCnt="0"/>
      <dgm:spPr/>
    </dgm:pt>
    <dgm:pt modelId="{539567AC-8F71-483C-86FE-ADA8A0B0DAB4}" type="pres">
      <dgm:prSet presAssocID="{327BC809-D615-4742-8A57-BBE0221C2DA6}" presName="parentLin" presStyleCnt="0"/>
      <dgm:spPr/>
    </dgm:pt>
    <dgm:pt modelId="{2E90A349-6E6C-4175-B676-6C2471448A36}" type="pres">
      <dgm:prSet presAssocID="{327BC809-D615-4742-8A57-BBE0221C2DA6}" presName="parentLeftMargin" presStyleLbl="node1" presStyleIdx="2" presStyleCnt="4"/>
      <dgm:spPr/>
    </dgm:pt>
    <dgm:pt modelId="{03A855C7-FF12-4D61-AE20-CB9D5F093C25}" type="pres">
      <dgm:prSet presAssocID="{327BC809-D615-4742-8A57-BBE0221C2DA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05C7FA8-B712-4EBD-BCD0-096BE8C419C0}" type="pres">
      <dgm:prSet presAssocID="{327BC809-D615-4742-8A57-BBE0221C2DA6}" presName="negativeSpace" presStyleCnt="0"/>
      <dgm:spPr/>
    </dgm:pt>
    <dgm:pt modelId="{4DBCB35E-8C13-4ABF-8345-5D169E7F9B9D}" type="pres">
      <dgm:prSet presAssocID="{327BC809-D615-4742-8A57-BBE0221C2DA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20A8316-5939-45B5-936E-1FFADE44FEB8}" type="presOf" srcId="{3991E494-6D85-4629-95DD-019FF0A28A71}" destId="{BFE47808-B3BA-48FA-B937-A657D7C06E7D}" srcOrd="0" destOrd="0" presId="urn:microsoft.com/office/officeart/2005/8/layout/list1"/>
    <dgm:cxn modelId="{EDF8BD19-3F76-4A5D-BDBE-DDD3518E8C6D}" type="presOf" srcId="{DFFEC780-8AE1-4A41-BD32-262EAF7329B7}" destId="{1B368F3D-C5EE-4E0B-B912-90DC4966B16E}" srcOrd="1" destOrd="0" presId="urn:microsoft.com/office/officeart/2005/8/layout/list1"/>
    <dgm:cxn modelId="{AE6BE119-E1D2-4475-B51F-0857AB0A38EC}" type="presOf" srcId="{E20FEA80-26DE-4231-A711-2720199F5460}" destId="{A85AB6A8-AFED-4B0E-96C1-06B56A78400F}" srcOrd="0" destOrd="0" presId="urn:microsoft.com/office/officeart/2005/8/layout/list1"/>
    <dgm:cxn modelId="{82D0571D-2F76-4675-AE9A-4756B3F8F9D1}" type="presOf" srcId="{327BC809-D615-4742-8A57-BBE0221C2DA6}" destId="{03A855C7-FF12-4D61-AE20-CB9D5F093C25}" srcOrd="1" destOrd="0" presId="urn:microsoft.com/office/officeart/2005/8/layout/list1"/>
    <dgm:cxn modelId="{FC0A0A63-947C-4959-AAFC-9812EC7B20ED}" type="presOf" srcId="{722427ED-DF55-4F92-A09E-525BA90C3B88}" destId="{94B1720E-57B9-4C40-8AAB-EFE2AD67059B}" srcOrd="0" destOrd="0" presId="urn:microsoft.com/office/officeart/2005/8/layout/list1"/>
    <dgm:cxn modelId="{9604464F-7DD9-4BA4-B2A2-C28048760669}" type="presOf" srcId="{327BC809-D615-4742-8A57-BBE0221C2DA6}" destId="{2E90A349-6E6C-4175-B676-6C2471448A36}" srcOrd="0" destOrd="0" presId="urn:microsoft.com/office/officeart/2005/8/layout/list1"/>
    <dgm:cxn modelId="{58AFF456-CC3D-4BAC-8499-245836A056F4}" srcId="{3991E494-6D85-4629-95DD-019FF0A28A71}" destId="{DFFEC780-8AE1-4A41-BD32-262EAF7329B7}" srcOrd="0" destOrd="0" parTransId="{5C059D72-70F4-4AEF-89A5-E37FFED66259}" sibTransId="{DF46CDFE-0F38-483C-BEE7-10534B8D5B4E}"/>
    <dgm:cxn modelId="{4D4ED093-E443-4C86-A38F-968C7B662C14}" srcId="{3991E494-6D85-4629-95DD-019FF0A28A71}" destId="{722427ED-DF55-4F92-A09E-525BA90C3B88}" srcOrd="1" destOrd="0" parTransId="{62184B43-7634-43DC-90A4-1386D81AC296}" sibTransId="{E0BD93F9-00B4-4C1F-9470-B26A33E5EE1F}"/>
    <dgm:cxn modelId="{6A6CD49D-186F-4125-B13B-A6AFF2624A60}" type="presOf" srcId="{722427ED-DF55-4F92-A09E-525BA90C3B88}" destId="{2239A110-CD20-4440-BF35-DCD6ABA98EB6}" srcOrd="1" destOrd="0" presId="urn:microsoft.com/office/officeart/2005/8/layout/list1"/>
    <dgm:cxn modelId="{1EC52BA4-1760-4D48-9158-A96381BFB02D}" srcId="{3991E494-6D85-4629-95DD-019FF0A28A71}" destId="{327BC809-D615-4742-8A57-BBE0221C2DA6}" srcOrd="3" destOrd="0" parTransId="{4EB754C8-8735-4D9B-B7AC-B6C4F27A8B20}" sibTransId="{FFC9E26E-6412-4931-9303-BF547B5E5E43}"/>
    <dgm:cxn modelId="{2F3E4CB0-D09E-4BCD-BB4B-71F87F8048DF}" type="presOf" srcId="{E20FEA80-26DE-4231-A711-2720199F5460}" destId="{F6A42A8C-53F1-4A39-B2EA-F2406741FAA8}" srcOrd="1" destOrd="0" presId="urn:microsoft.com/office/officeart/2005/8/layout/list1"/>
    <dgm:cxn modelId="{F2E548DB-4177-41D0-AFB6-634B828F5C32}" type="presOf" srcId="{DFFEC780-8AE1-4A41-BD32-262EAF7329B7}" destId="{2D2D1E5B-FA3B-4650-92EC-43B94CF0CDBD}" srcOrd="0" destOrd="0" presId="urn:microsoft.com/office/officeart/2005/8/layout/list1"/>
    <dgm:cxn modelId="{0FED5AEF-CEDC-4196-A2B4-F767849344D6}" srcId="{3991E494-6D85-4629-95DD-019FF0A28A71}" destId="{E20FEA80-26DE-4231-A711-2720199F5460}" srcOrd="2" destOrd="0" parTransId="{325A763E-7392-4859-B808-74833DD62D51}" sibTransId="{AA3A1FAC-4683-4D5E-B9DB-77F5E3A67108}"/>
    <dgm:cxn modelId="{2A3AE405-4CA6-4771-AEBF-35D4A73B50D9}" type="presParOf" srcId="{BFE47808-B3BA-48FA-B937-A657D7C06E7D}" destId="{D6D19BF1-E3C1-41BE-BFC0-E9B6C24E93D2}" srcOrd="0" destOrd="0" presId="urn:microsoft.com/office/officeart/2005/8/layout/list1"/>
    <dgm:cxn modelId="{1D7DEB0B-2BC4-4E16-BB5B-4E08FBE904AA}" type="presParOf" srcId="{D6D19BF1-E3C1-41BE-BFC0-E9B6C24E93D2}" destId="{2D2D1E5B-FA3B-4650-92EC-43B94CF0CDBD}" srcOrd="0" destOrd="0" presId="urn:microsoft.com/office/officeart/2005/8/layout/list1"/>
    <dgm:cxn modelId="{302E50F4-49F5-4159-B029-BE06E6B75604}" type="presParOf" srcId="{D6D19BF1-E3C1-41BE-BFC0-E9B6C24E93D2}" destId="{1B368F3D-C5EE-4E0B-B912-90DC4966B16E}" srcOrd="1" destOrd="0" presId="urn:microsoft.com/office/officeart/2005/8/layout/list1"/>
    <dgm:cxn modelId="{250420C8-5C21-44CD-820B-CB08CAB6F5E9}" type="presParOf" srcId="{BFE47808-B3BA-48FA-B937-A657D7C06E7D}" destId="{E464086F-BD59-475E-BF0B-ABDBC159E661}" srcOrd="1" destOrd="0" presId="urn:microsoft.com/office/officeart/2005/8/layout/list1"/>
    <dgm:cxn modelId="{55BD6FDF-5900-4EAA-9386-665ACE9AB4E5}" type="presParOf" srcId="{BFE47808-B3BA-48FA-B937-A657D7C06E7D}" destId="{216F74C7-3127-416D-B81C-756B90B2FB56}" srcOrd="2" destOrd="0" presId="urn:microsoft.com/office/officeart/2005/8/layout/list1"/>
    <dgm:cxn modelId="{255B023D-20A7-407A-B9BA-A22FEBBCCBF6}" type="presParOf" srcId="{BFE47808-B3BA-48FA-B937-A657D7C06E7D}" destId="{DF949EAC-2EFC-4A08-A467-F81DBDD5A64A}" srcOrd="3" destOrd="0" presId="urn:microsoft.com/office/officeart/2005/8/layout/list1"/>
    <dgm:cxn modelId="{7651445F-15E9-4607-9587-7FCDC3D041A1}" type="presParOf" srcId="{BFE47808-B3BA-48FA-B937-A657D7C06E7D}" destId="{C23EE6F1-EAD9-497B-8585-21F1E60B21A1}" srcOrd="4" destOrd="0" presId="urn:microsoft.com/office/officeart/2005/8/layout/list1"/>
    <dgm:cxn modelId="{174C255C-CA68-42DA-AA82-F2D52BB0262F}" type="presParOf" srcId="{C23EE6F1-EAD9-497B-8585-21F1E60B21A1}" destId="{94B1720E-57B9-4C40-8AAB-EFE2AD67059B}" srcOrd="0" destOrd="0" presId="urn:microsoft.com/office/officeart/2005/8/layout/list1"/>
    <dgm:cxn modelId="{1CAA55D5-3024-4F7C-8466-963294109257}" type="presParOf" srcId="{C23EE6F1-EAD9-497B-8585-21F1E60B21A1}" destId="{2239A110-CD20-4440-BF35-DCD6ABA98EB6}" srcOrd="1" destOrd="0" presId="urn:microsoft.com/office/officeart/2005/8/layout/list1"/>
    <dgm:cxn modelId="{C24726DD-81B0-4378-A01B-63D3B3B9C120}" type="presParOf" srcId="{BFE47808-B3BA-48FA-B937-A657D7C06E7D}" destId="{2B3796A1-58C5-44AA-AE1E-020A92050BC4}" srcOrd="5" destOrd="0" presId="urn:microsoft.com/office/officeart/2005/8/layout/list1"/>
    <dgm:cxn modelId="{52560305-1CA5-446B-9C20-69F16C2D1DB6}" type="presParOf" srcId="{BFE47808-B3BA-48FA-B937-A657D7C06E7D}" destId="{F09460F9-2A80-4F36-954F-5F3167C5EC32}" srcOrd="6" destOrd="0" presId="urn:microsoft.com/office/officeart/2005/8/layout/list1"/>
    <dgm:cxn modelId="{70AF2442-6E35-45A1-9A0D-0F01ED4EE1F2}" type="presParOf" srcId="{BFE47808-B3BA-48FA-B937-A657D7C06E7D}" destId="{1F22B3B5-141B-47B2-BF03-1AB4F7CB33D7}" srcOrd="7" destOrd="0" presId="urn:microsoft.com/office/officeart/2005/8/layout/list1"/>
    <dgm:cxn modelId="{B7BC1C37-3088-42D4-9BA4-2BED285492A6}" type="presParOf" srcId="{BFE47808-B3BA-48FA-B937-A657D7C06E7D}" destId="{A8FD26B2-9CB5-4AC6-AE8E-51DF40D85ACB}" srcOrd="8" destOrd="0" presId="urn:microsoft.com/office/officeart/2005/8/layout/list1"/>
    <dgm:cxn modelId="{F576DE35-5FCF-4087-9A89-22DA9663810D}" type="presParOf" srcId="{A8FD26B2-9CB5-4AC6-AE8E-51DF40D85ACB}" destId="{A85AB6A8-AFED-4B0E-96C1-06B56A78400F}" srcOrd="0" destOrd="0" presId="urn:microsoft.com/office/officeart/2005/8/layout/list1"/>
    <dgm:cxn modelId="{F839E59D-87D8-415D-8F62-05BF95057A84}" type="presParOf" srcId="{A8FD26B2-9CB5-4AC6-AE8E-51DF40D85ACB}" destId="{F6A42A8C-53F1-4A39-B2EA-F2406741FAA8}" srcOrd="1" destOrd="0" presId="urn:microsoft.com/office/officeart/2005/8/layout/list1"/>
    <dgm:cxn modelId="{C6F99FEC-7C85-43E0-8C9B-1ECE1C008ADC}" type="presParOf" srcId="{BFE47808-B3BA-48FA-B937-A657D7C06E7D}" destId="{47B46DFA-A50A-4E52-AB89-29A3C3F82906}" srcOrd="9" destOrd="0" presId="urn:microsoft.com/office/officeart/2005/8/layout/list1"/>
    <dgm:cxn modelId="{24D84B1C-98AE-4D78-9082-69E04200521D}" type="presParOf" srcId="{BFE47808-B3BA-48FA-B937-A657D7C06E7D}" destId="{A72015E4-01D6-45B4-8F82-F67C74130CFE}" srcOrd="10" destOrd="0" presId="urn:microsoft.com/office/officeart/2005/8/layout/list1"/>
    <dgm:cxn modelId="{DFB3FFFA-0F02-49AC-A0D8-9B7BB0A118B2}" type="presParOf" srcId="{BFE47808-B3BA-48FA-B937-A657D7C06E7D}" destId="{869A6EE1-914E-4EBC-82D6-2F94FF3A9300}" srcOrd="11" destOrd="0" presId="urn:microsoft.com/office/officeart/2005/8/layout/list1"/>
    <dgm:cxn modelId="{A1BF0587-08D4-4A45-857B-320851202210}" type="presParOf" srcId="{BFE47808-B3BA-48FA-B937-A657D7C06E7D}" destId="{539567AC-8F71-483C-86FE-ADA8A0B0DAB4}" srcOrd="12" destOrd="0" presId="urn:microsoft.com/office/officeart/2005/8/layout/list1"/>
    <dgm:cxn modelId="{9CD499FB-DE9D-47C5-B844-2787BE2FDA67}" type="presParOf" srcId="{539567AC-8F71-483C-86FE-ADA8A0B0DAB4}" destId="{2E90A349-6E6C-4175-B676-6C2471448A36}" srcOrd="0" destOrd="0" presId="urn:microsoft.com/office/officeart/2005/8/layout/list1"/>
    <dgm:cxn modelId="{D320CC91-3AA6-45D5-BFFF-14882C037112}" type="presParOf" srcId="{539567AC-8F71-483C-86FE-ADA8A0B0DAB4}" destId="{03A855C7-FF12-4D61-AE20-CB9D5F093C25}" srcOrd="1" destOrd="0" presId="urn:microsoft.com/office/officeart/2005/8/layout/list1"/>
    <dgm:cxn modelId="{10EEFF31-525C-439D-A27F-76E88C1BC4F5}" type="presParOf" srcId="{BFE47808-B3BA-48FA-B937-A657D7C06E7D}" destId="{105C7FA8-B712-4EBD-BCD0-096BE8C419C0}" srcOrd="13" destOrd="0" presId="urn:microsoft.com/office/officeart/2005/8/layout/list1"/>
    <dgm:cxn modelId="{096461CC-3EDD-4C80-BEFC-0739FB431AE2}" type="presParOf" srcId="{BFE47808-B3BA-48FA-B937-A657D7C06E7D}" destId="{4DBCB35E-8C13-4ABF-8345-5D169E7F9B9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652242-16D0-4D19-BE0D-5897475777F8}" type="doc">
      <dgm:prSet loTypeId="urn:microsoft.com/office/officeart/2005/8/layout/radial2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A0EDFF8-E7BF-4F4E-9591-8EB3634D03EB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82%</a:t>
          </a:r>
          <a:endParaRPr lang="en-US" dirty="0"/>
        </a:p>
      </dgm:t>
    </dgm:pt>
    <dgm:pt modelId="{B338411B-A369-460B-BAE3-780DA47610EB}" type="parTrans" cxnId="{04DBE43C-9C62-430D-9213-9DA21124A15D}">
      <dgm:prSet/>
      <dgm:spPr/>
      <dgm:t>
        <a:bodyPr/>
        <a:lstStyle/>
        <a:p>
          <a:endParaRPr lang="en-US"/>
        </a:p>
      </dgm:t>
    </dgm:pt>
    <dgm:pt modelId="{88BC660B-F466-4C32-ABFF-763E462A4828}" type="sibTrans" cxnId="{04DBE43C-9C62-430D-9213-9DA21124A15D}">
      <dgm:prSet/>
      <dgm:spPr/>
      <dgm:t>
        <a:bodyPr/>
        <a:lstStyle/>
        <a:p>
          <a:endParaRPr lang="en-US"/>
        </a:p>
      </dgm:t>
    </dgm:pt>
    <dgm:pt modelId="{C96E7864-F926-4DE5-9B79-CE29CA1B63AE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High school graduation rate</a:t>
          </a:r>
          <a:endParaRPr lang="en-US" dirty="0"/>
        </a:p>
      </dgm:t>
    </dgm:pt>
    <dgm:pt modelId="{3FB50F8E-BDE9-44C6-8F84-B9A4A9F1C481}" type="parTrans" cxnId="{A9066DAB-E04E-44B5-9E7E-F0E4E09C80E5}">
      <dgm:prSet/>
      <dgm:spPr/>
      <dgm:t>
        <a:bodyPr/>
        <a:lstStyle/>
        <a:p>
          <a:endParaRPr lang="en-US"/>
        </a:p>
      </dgm:t>
    </dgm:pt>
    <dgm:pt modelId="{485F1325-B3B3-4062-B043-FDDAB360316E}" type="sibTrans" cxnId="{A9066DAB-E04E-44B5-9E7E-F0E4E09C80E5}">
      <dgm:prSet/>
      <dgm:spPr/>
      <dgm:t>
        <a:bodyPr/>
        <a:lstStyle/>
        <a:p>
          <a:endParaRPr lang="en-US"/>
        </a:p>
      </dgm:t>
    </dgm:pt>
    <dgm:pt modelId="{C40086D3-64BC-454E-BCFA-6FFBAE6DD4A3}">
      <dgm:prSet phldrT="[Text]" phldr="0"/>
      <dgm:spPr/>
      <dgm:t>
        <a:bodyPr/>
        <a:lstStyle/>
        <a:p>
          <a:r>
            <a:rPr lang="en-US" dirty="0">
              <a:latin typeface="Calibri Light" panose="020F0302020204030204"/>
            </a:rPr>
            <a:t>8%</a:t>
          </a:r>
          <a:endParaRPr lang="en-US" dirty="0"/>
        </a:p>
      </dgm:t>
    </dgm:pt>
    <dgm:pt modelId="{0D0ABD1C-5B61-4F8F-89C3-44A9C0695EAA}" type="parTrans" cxnId="{A142B667-9227-47C9-85FE-9E11F91269C5}">
      <dgm:prSet/>
      <dgm:spPr/>
      <dgm:t>
        <a:bodyPr/>
        <a:lstStyle/>
        <a:p>
          <a:endParaRPr lang="en-US"/>
        </a:p>
      </dgm:t>
    </dgm:pt>
    <dgm:pt modelId="{710E4C23-9A41-4BB3-AB3A-E8E58F2EA407}" type="sibTrans" cxnId="{A142B667-9227-47C9-85FE-9E11F91269C5}">
      <dgm:prSet/>
      <dgm:spPr/>
      <dgm:t>
        <a:bodyPr/>
        <a:lstStyle/>
        <a:p>
          <a:endParaRPr lang="en-US"/>
        </a:p>
      </dgm:t>
    </dgm:pt>
    <dgm:pt modelId="{6231C1C0-E6D6-42C9-B0FA-B444379E2A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Ready to take on college level courses</a:t>
          </a:r>
          <a:endParaRPr lang="en-US" dirty="0"/>
        </a:p>
      </dgm:t>
    </dgm:pt>
    <dgm:pt modelId="{870A7EF5-1DE9-4727-9CE2-86A53A6487DD}" type="parTrans" cxnId="{F298E7DB-6BD2-4AFC-81F9-D93E83D83826}">
      <dgm:prSet/>
      <dgm:spPr/>
      <dgm:t>
        <a:bodyPr/>
        <a:lstStyle/>
        <a:p>
          <a:endParaRPr lang="en-US"/>
        </a:p>
      </dgm:t>
    </dgm:pt>
    <dgm:pt modelId="{E947C8E8-734E-4394-A39F-B47E61716E65}" type="sibTrans" cxnId="{F298E7DB-6BD2-4AFC-81F9-D93E83D83826}">
      <dgm:prSet/>
      <dgm:spPr/>
      <dgm:t>
        <a:bodyPr/>
        <a:lstStyle/>
        <a:p>
          <a:endParaRPr lang="en-US"/>
        </a:p>
      </dgm:t>
    </dgm:pt>
    <dgm:pt modelId="{33B466C3-9745-410B-A721-BD44768427D7}">
      <dgm:prSet phldrT="[Text]" phldr="0"/>
      <dgm:spPr/>
      <dgm:t>
        <a:bodyPr/>
        <a:lstStyle/>
        <a:p>
          <a:r>
            <a:rPr lang="en-US" dirty="0">
              <a:latin typeface="Calibri Light" panose="020F0302020204030204"/>
            </a:rPr>
            <a:t>60%</a:t>
          </a:r>
          <a:endParaRPr lang="en-US" dirty="0"/>
        </a:p>
      </dgm:t>
    </dgm:pt>
    <dgm:pt modelId="{0677FA03-2B45-452F-B301-546E463CD5CB}" type="parTrans" cxnId="{81267A51-35F9-4795-ABAF-46039A2DE7F5}">
      <dgm:prSet/>
      <dgm:spPr/>
      <dgm:t>
        <a:bodyPr/>
        <a:lstStyle/>
        <a:p>
          <a:endParaRPr lang="en-US"/>
        </a:p>
      </dgm:t>
    </dgm:pt>
    <dgm:pt modelId="{3F25DD4A-C6E4-4A5B-8BE9-1003EF1EB3B6}" type="sibTrans" cxnId="{81267A51-35F9-4795-ABAF-46039A2DE7F5}">
      <dgm:prSet/>
      <dgm:spPr/>
      <dgm:t>
        <a:bodyPr/>
        <a:lstStyle/>
        <a:p>
          <a:endParaRPr lang="en-US"/>
        </a:p>
      </dgm:t>
    </dgm:pt>
    <dgm:pt modelId="{95F6BAEC-E253-4DA0-BDF6-B1CDA2D986B5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I'm not ready </a:t>
          </a:r>
          <a:endParaRPr lang="en-US" dirty="0"/>
        </a:p>
      </dgm:t>
    </dgm:pt>
    <dgm:pt modelId="{429F9AE6-7FB5-47C4-B83C-C1A4AA1CD640}" type="parTrans" cxnId="{AF8BF576-7875-4314-8A01-1748610FD327}">
      <dgm:prSet/>
      <dgm:spPr/>
      <dgm:t>
        <a:bodyPr/>
        <a:lstStyle/>
        <a:p>
          <a:endParaRPr lang="en-US"/>
        </a:p>
      </dgm:t>
    </dgm:pt>
    <dgm:pt modelId="{41FE7D89-1ACF-4075-9A5D-7644FEB6910A}" type="sibTrans" cxnId="{AF8BF576-7875-4314-8A01-1748610FD327}">
      <dgm:prSet/>
      <dgm:spPr/>
      <dgm:t>
        <a:bodyPr/>
        <a:lstStyle/>
        <a:p>
          <a:endParaRPr lang="en-US"/>
        </a:p>
      </dgm:t>
    </dgm:pt>
    <dgm:pt modelId="{481ED3CF-6505-4FB2-B89B-9580C24E81A2}" type="pres">
      <dgm:prSet presAssocID="{52652242-16D0-4D19-BE0D-5897475777F8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AF7E91A-AF0C-450F-81A3-31015FE1AA37}" type="pres">
      <dgm:prSet presAssocID="{52652242-16D0-4D19-BE0D-5897475777F8}" presName="cycle" presStyleCnt="0"/>
      <dgm:spPr/>
    </dgm:pt>
    <dgm:pt modelId="{2B494881-9DD9-48AC-9589-4C489B3C2FDA}" type="pres">
      <dgm:prSet presAssocID="{52652242-16D0-4D19-BE0D-5897475777F8}" presName="centerShape" presStyleCnt="0"/>
      <dgm:spPr/>
    </dgm:pt>
    <dgm:pt modelId="{5F0800B0-6141-498A-94E3-80E5C48AD95F}" type="pres">
      <dgm:prSet presAssocID="{52652242-16D0-4D19-BE0D-5897475777F8}" presName="connSite" presStyleLbl="node1" presStyleIdx="0" presStyleCnt="4"/>
      <dgm:spPr/>
    </dgm:pt>
    <dgm:pt modelId="{C9E9D371-4B65-4EC1-88A4-4C2BBD6F48FC}" type="pres">
      <dgm:prSet presAssocID="{52652242-16D0-4D19-BE0D-5897475777F8}" presName="visible" presStyleLbl="node1" presStyleIdx="0" presStyleCnt="4"/>
      <dgm:spPr/>
    </dgm:pt>
    <dgm:pt modelId="{0850F857-24DC-4911-913A-8ED7F8B738C3}" type="pres">
      <dgm:prSet presAssocID="{B338411B-A369-460B-BAE3-780DA47610EB}" presName="Name25" presStyleLbl="parChTrans1D1" presStyleIdx="0" presStyleCnt="3"/>
      <dgm:spPr/>
    </dgm:pt>
    <dgm:pt modelId="{1DA6FF56-1BC7-4F0C-BFAE-8D06D4B57B40}" type="pres">
      <dgm:prSet presAssocID="{5A0EDFF8-E7BF-4F4E-9591-8EB3634D03EB}" presName="node" presStyleCnt="0"/>
      <dgm:spPr/>
    </dgm:pt>
    <dgm:pt modelId="{DDC0410E-8CE1-45BF-947E-453A838E46ED}" type="pres">
      <dgm:prSet presAssocID="{5A0EDFF8-E7BF-4F4E-9591-8EB3634D03EB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A54D7FCD-E502-411F-9DE1-AEE66FF2F7FE}" type="pres">
      <dgm:prSet presAssocID="{5A0EDFF8-E7BF-4F4E-9591-8EB3634D03EB}" presName="childNode" presStyleLbl="revTx" presStyleIdx="0" presStyleCnt="3">
        <dgm:presLayoutVars>
          <dgm:bulletEnabled val="1"/>
        </dgm:presLayoutVars>
      </dgm:prSet>
      <dgm:spPr/>
    </dgm:pt>
    <dgm:pt modelId="{6294CABF-E401-4FC4-89F3-6C6EF0500B86}" type="pres">
      <dgm:prSet presAssocID="{0D0ABD1C-5B61-4F8F-89C3-44A9C0695EAA}" presName="Name25" presStyleLbl="parChTrans1D1" presStyleIdx="1" presStyleCnt="3"/>
      <dgm:spPr/>
    </dgm:pt>
    <dgm:pt modelId="{B33AFA5E-6CD9-4F41-A467-9412D7180C00}" type="pres">
      <dgm:prSet presAssocID="{C40086D3-64BC-454E-BCFA-6FFBAE6DD4A3}" presName="node" presStyleCnt="0"/>
      <dgm:spPr/>
    </dgm:pt>
    <dgm:pt modelId="{8AC1BC7A-4794-486E-8F8A-2F5A4173AD36}" type="pres">
      <dgm:prSet presAssocID="{C40086D3-64BC-454E-BCFA-6FFBAE6DD4A3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64636E58-3C49-4860-BD58-5A3F11EA1B85}" type="pres">
      <dgm:prSet presAssocID="{C40086D3-64BC-454E-BCFA-6FFBAE6DD4A3}" presName="childNode" presStyleLbl="revTx" presStyleIdx="1" presStyleCnt="3">
        <dgm:presLayoutVars>
          <dgm:bulletEnabled val="1"/>
        </dgm:presLayoutVars>
      </dgm:prSet>
      <dgm:spPr/>
    </dgm:pt>
    <dgm:pt modelId="{64EEFA9B-CC5A-43A5-9EB7-581ED205585E}" type="pres">
      <dgm:prSet presAssocID="{0677FA03-2B45-452F-B301-546E463CD5CB}" presName="Name25" presStyleLbl="parChTrans1D1" presStyleIdx="2" presStyleCnt="3"/>
      <dgm:spPr/>
    </dgm:pt>
    <dgm:pt modelId="{C42310D5-EFBC-465D-8629-0C833B7A7EE8}" type="pres">
      <dgm:prSet presAssocID="{33B466C3-9745-410B-A721-BD44768427D7}" presName="node" presStyleCnt="0"/>
      <dgm:spPr/>
    </dgm:pt>
    <dgm:pt modelId="{66CB910E-55B1-4AD0-A89E-2395802A42E4}" type="pres">
      <dgm:prSet presAssocID="{33B466C3-9745-410B-A721-BD44768427D7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45755588-8A6D-4D81-93FF-F3B35AF4A8AD}" type="pres">
      <dgm:prSet presAssocID="{33B466C3-9745-410B-A721-BD44768427D7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0039FE14-A29B-43FB-A417-CCC1F15B98CA}" type="presOf" srcId="{0677FA03-2B45-452F-B301-546E463CD5CB}" destId="{64EEFA9B-CC5A-43A5-9EB7-581ED205585E}" srcOrd="0" destOrd="0" presId="urn:microsoft.com/office/officeart/2005/8/layout/radial2"/>
    <dgm:cxn modelId="{78FE0533-04BE-49B7-B830-0427321E2DA0}" type="presOf" srcId="{52652242-16D0-4D19-BE0D-5897475777F8}" destId="{481ED3CF-6505-4FB2-B89B-9580C24E81A2}" srcOrd="0" destOrd="0" presId="urn:microsoft.com/office/officeart/2005/8/layout/radial2"/>
    <dgm:cxn modelId="{6EEC543C-6A5D-4605-8EBC-9A50902ABB50}" type="presOf" srcId="{95F6BAEC-E253-4DA0-BDF6-B1CDA2D986B5}" destId="{45755588-8A6D-4D81-93FF-F3B35AF4A8AD}" srcOrd="0" destOrd="0" presId="urn:microsoft.com/office/officeart/2005/8/layout/radial2"/>
    <dgm:cxn modelId="{04DBE43C-9C62-430D-9213-9DA21124A15D}" srcId="{52652242-16D0-4D19-BE0D-5897475777F8}" destId="{5A0EDFF8-E7BF-4F4E-9591-8EB3634D03EB}" srcOrd="0" destOrd="0" parTransId="{B338411B-A369-460B-BAE3-780DA47610EB}" sibTransId="{88BC660B-F466-4C32-ABFF-763E462A4828}"/>
    <dgm:cxn modelId="{D351DC5B-7E9A-4615-A8C6-AF0B7A65E108}" type="presOf" srcId="{33B466C3-9745-410B-A721-BD44768427D7}" destId="{66CB910E-55B1-4AD0-A89E-2395802A42E4}" srcOrd="0" destOrd="0" presId="urn:microsoft.com/office/officeart/2005/8/layout/radial2"/>
    <dgm:cxn modelId="{EF37E063-6B7B-4C0C-B978-36A772E04AE2}" type="presOf" srcId="{B338411B-A369-460B-BAE3-780DA47610EB}" destId="{0850F857-24DC-4911-913A-8ED7F8B738C3}" srcOrd="0" destOrd="0" presId="urn:microsoft.com/office/officeart/2005/8/layout/radial2"/>
    <dgm:cxn modelId="{A142B667-9227-47C9-85FE-9E11F91269C5}" srcId="{52652242-16D0-4D19-BE0D-5897475777F8}" destId="{C40086D3-64BC-454E-BCFA-6FFBAE6DD4A3}" srcOrd="1" destOrd="0" parTransId="{0D0ABD1C-5B61-4F8F-89C3-44A9C0695EAA}" sibTransId="{710E4C23-9A41-4BB3-AB3A-E8E58F2EA407}"/>
    <dgm:cxn modelId="{A4295D4B-3C98-43B5-959F-4BE1F5E2E87E}" type="presOf" srcId="{6231C1C0-E6D6-42C9-B0FA-B444379E2A49}" destId="{64636E58-3C49-4860-BD58-5A3F11EA1B85}" srcOrd="0" destOrd="0" presId="urn:microsoft.com/office/officeart/2005/8/layout/radial2"/>
    <dgm:cxn modelId="{5EA9D870-4220-459E-80BD-F43371986B87}" type="presOf" srcId="{5A0EDFF8-E7BF-4F4E-9591-8EB3634D03EB}" destId="{DDC0410E-8CE1-45BF-947E-453A838E46ED}" srcOrd="0" destOrd="0" presId="urn:microsoft.com/office/officeart/2005/8/layout/radial2"/>
    <dgm:cxn modelId="{81267A51-35F9-4795-ABAF-46039A2DE7F5}" srcId="{52652242-16D0-4D19-BE0D-5897475777F8}" destId="{33B466C3-9745-410B-A721-BD44768427D7}" srcOrd="2" destOrd="0" parTransId="{0677FA03-2B45-452F-B301-546E463CD5CB}" sibTransId="{3F25DD4A-C6E4-4A5B-8BE9-1003EF1EB3B6}"/>
    <dgm:cxn modelId="{0B7BD476-6B51-4302-9D8C-F4882E0252B9}" type="presOf" srcId="{C40086D3-64BC-454E-BCFA-6FFBAE6DD4A3}" destId="{8AC1BC7A-4794-486E-8F8A-2F5A4173AD36}" srcOrd="0" destOrd="0" presId="urn:microsoft.com/office/officeart/2005/8/layout/radial2"/>
    <dgm:cxn modelId="{AF8BF576-7875-4314-8A01-1748610FD327}" srcId="{33B466C3-9745-410B-A721-BD44768427D7}" destId="{95F6BAEC-E253-4DA0-BDF6-B1CDA2D986B5}" srcOrd="0" destOrd="0" parTransId="{429F9AE6-7FB5-47C4-B83C-C1A4AA1CD640}" sibTransId="{41FE7D89-1ACF-4075-9A5D-7644FEB6910A}"/>
    <dgm:cxn modelId="{A9066DAB-E04E-44B5-9E7E-F0E4E09C80E5}" srcId="{5A0EDFF8-E7BF-4F4E-9591-8EB3634D03EB}" destId="{C96E7864-F926-4DE5-9B79-CE29CA1B63AE}" srcOrd="0" destOrd="0" parTransId="{3FB50F8E-BDE9-44C6-8F84-B9A4A9F1C481}" sibTransId="{485F1325-B3B3-4062-B043-FDDAB360316E}"/>
    <dgm:cxn modelId="{42C16BC1-771C-4868-BB64-162F6F08FADD}" type="presOf" srcId="{0D0ABD1C-5B61-4F8F-89C3-44A9C0695EAA}" destId="{6294CABF-E401-4FC4-89F3-6C6EF0500B86}" srcOrd="0" destOrd="0" presId="urn:microsoft.com/office/officeart/2005/8/layout/radial2"/>
    <dgm:cxn modelId="{F298E7DB-6BD2-4AFC-81F9-D93E83D83826}" srcId="{C40086D3-64BC-454E-BCFA-6FFBAE6DD4A3}" destId="{6231C1C0-E6D6-42C9-B0FA-B444379E2A49}" srcOrd="0" destOrd="0" parTransId="{870A7EF5-1DE9-4727-9CE2-86A53A6487DD}" sibTransId="{E947C8E8-734E-4394-A39F-B47E61716E65}"/>
    <dgm:cxn modelId="{4AE582EE-2B65-4EDB-AF4B-39DCB799A712}" type="presOf" srcId="{C96E7864-F926-4DE5-9B79-CE29CA1B63AE}" destId="{A54D7FCD-E502-411F-9DE1-AEE66FF2F7FE}" srcOrd="0" destOrd="0" presId="urn:microsoft.com/office/officeart/2005/8/layout/radial2"/>
    <dgm:cxn modelId="{35F1C98C-5F99-4EDC-8AC1-09327A81A7DA}" type="presParOf" srcId="{481ED3CF-6505-4FB2-B89B-9580C24E81A2}" destId="{2AF7E91A-AF0C-450F-81A3-31015FE1AA37}" srcOrd="0" destOrd="0" presId="urn:microsoft.com/office/officeart/2005/8/layout/radial2"/>
    <dgm:cxn modelId="{5159DCF3-FA65-4ECD-B777-8686D45D6F57}" type="presParOf" srcId="{2AF7E91A-AF0C-450F-81A3-31015FE1AA37}" destId="{2B494881-9DD9-48AC-9589-4C489B3C2FDA}" srcOrd="0" destOrd="0" presId="urn:microsoft.com/office/officeart/2005/8/layout/radial2"/>
    <dgm:cxn modelId="{8E631EB4-6DA0-40A3-A61C-64ED5AC7DB09}" type="presParOf" srcId="{2B494881-9DD9-48AC-9589-4C489B3C2FDA}" destId="{5F0800B0-6141-498A-94E3-80E5C48AD95F}" srcOrd="0" destOrd="0" presId="urn:microsoft.com/office/officeart/2005/8/layout/radial2"/>
    <dgm:cxn modelId="{1064BF36-1707-4E30-A209-4D5F9A23E98D}" type="presParOf" srcId="{2B494881-9DD9-48AC-9589-4C489B3C2FDA}" destId="{C9E9D371-4B65-4EC1-88A4-4C2BBD6F48FC}" srcOrd="1" destOrd="0" presId="urn:microsoft.com/office/officeart/2005/8/layout/radial2"/>
    <dgm:cxn modelId="{24E0435C-E4B9-4A0C-8869-227C5EFC42FC}" type="presParOf" srcId="{2AF7E91A-AF0C-450F-81A3-31015FE1AA37}" destId="{0850F857-24DC-4911-913A-8ED7F8B738C3}" srcOrd="1" destOrd="0" presId="urn:microsoft.com/office/officeart/2005/8/layout/radial2"/>
    <dgm:cxn modelId="{2CD862B9-88AA-4B98-98EA-EF8070885FFE}" type="presParOf" srcId="{2AF7E91A-AF0C-450F-81A3-31015FE1AA37}" destId="{1DA6FF56-1BC7-4F0C-BFAE-8D06D4B57B40}" srcOrd="2" destOrd="0" presId="urn:microsoft.com/office/officeart/2005/8/layout/radial2"/>
    <dgm:cxn modelId="{FBB1A35B-24F0-41BD-8881-BD81407BD4FC}" type="presParOf" srcId="{1DA6FF56-1BC7-4F0C-BFAE-8D06D4B57B40}" destId="{DDC0410E-8CE1-45BF-947E-453A838E46ED}" srcOrd="0" destOrd="0" presId="urn:microsoft.com/office/officeart/2005/8/layout/radial2"/>
    <dgm:cxn modelId="{CCF23212-421C-4BBF-8430-B3BA4C290B3C}" type="presParOf" srcId="{1DA6FF56-1BC7-4F0C-BFAE-8D06D4B57B40}" destId="{A54D7FCD-E502-411F-9DE1-AEE66FF2F7FE}" srcOrd="1" destOrd="0" presId="urn:microsoft.com/office/officeart/2005/8/layout/radial2"/>
    <dgm:cxn modelId="{5D278CDA-4DCB-406A-BFAD-64FE1E1B36FB}" type="presParOf" srcId="{2AF7E91A-AF0C-450F-81A3-31015FE1AA37}" destId="{6294CABF-E401-4FC4-89F3-6C6EF0500B86}" srcOrd="3" destOrd="0" presId="urn:microsoft.com/office/officeart/2005/8/layout/radial2"/>
    <dgm:cxn modelId="{4EA09F7D-5F79-4D27-A99E-9CE16D090E6B}" type="presParOf" srcId="{2AF7E91A-AF0C-450F-81A3-31015FE1AA37}" destId="{B33AFA5E-6CD9-4F41-A467-9412D7180C00}" srcOrd="4" destOrd="0" presId="urn:microsoft.com/office/officeart/2005/8/layout/radial2"/>
    <dgm:cxn modelId="{3A496EED-D19B-4860-9A49-0E2EE806E0FC}" type="presParOf" srcId="{B33AFA5E-6CD9-4F41-A467-9412D7180C00}" destId="{8AC1BC7A-4794-486E-8F8A-2F5A4173AD36}" srcOrd="0" destOrd="0" presId="urn:microsoft.com/office/officeart/2005/8/layout/radial2"/>
    <dgm:cxn modelId="{1B79950A-E27D-48EB-B72B-57BA07E13E67}" type="presParOf" srcId="{B33AFA5E-6CD9-4F41-A467-9412D7180C00}" destId="{64636E58-3C49-4860-BD58-5A3F11EA1B85}" srcOrd="1" destOrd="0" presId="urn:microsoft.com/office/officeart/2005/8/layout/radial2"/>
    <dgm:cxn modelId="{F0D1006B-F017-40E0-AD6F-70291D0F72A1}" type="presParOf" srcId="{2AF7E91A-AF0C-450F-81A3-31015FE1AA37}" destId="{64EEFA9B-CC5A-43A5-9EB7-581ED205585E}" srcOrd="5" destOrd="0" presId="urn:microsoft.com/office/officeart/2005/8/layout/radial2"/>
    <dgm:cxn modelId="{822D1743-653A-41E4-97BB-28528F74453C}" type="presParOf" srcId="{2AF7E91A-AF0C-450F-81A3-31015FE1AA37}" destId="{C42310D5-EFBC-465D-8629-0C833B7A7EE8}" srcOrd="6" destOrd="0" presId="urn:microsoft.com/office/officeart/2005/8/layout/radial2"/>
    <dgm:cxn modelId="{B24AE7D4-9250-4002-AECE-E400753F80CB}" type="presParOf" srcId="{C42310D5-EFBC-465D-8629-0C833B7A7EE8}" destId="{66CB910E-55B1-4AD0-A89E-2395802A42E4}" srcOrd="0" destOrd="0" presId="urn:microsoft.com/office/officeart/2005/8/layout/radial2"/>
    <dgm:cxn modelId="{A01BF6C0-840F-4908-A3E9-515AFD73E936}" type="presParOf" srcId="{C42310D5-EFBC-465D-8629-0C833B7A7EE8}" destId="{45755588-8A6D-4D81-93FF-F3B35AF4A8A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D79043-8579-42D1-86F6-C7B3504D4186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9E17A99-7CAA-4808-9588-5B5C869AA441}">
      <dgm:prSet/>
      <dgm:spPr/>
      <dgm:t>
        <a:bodyPr/>
        <a:lstStyle/>
        <a:p>
          <a:endParaRPr lang="en-US"/>
        </a:p>
      </dgm:t>
    </dgm:pt>
    <dgm:pt modelId="{A86D84D0-FB59-46C8-A1EE-72C8253E396E}" type="parTrans" cxnId="{21CC903C-4BCB-4B26-88AF-72A5DB4D0E5C}">
      <dgm:prSet/>
      <dgm:spPr/>
      <dgm:t>
        <a:bodyPr/>
        <a:lstStyle/>
        <a:p>
          <a:endParaRPr lang="en-US"/>
        </a:p>
      </dgm:t>
    </dgm:pt>
    <dgm:pt modelId="{8311EB0F-0393-4E54-9C71-C6F2DAD65CBD}" type="sibTrans" cxnId="{21CC903C-4BCB-4B26-88AF-72A5DB4D0E5C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12BDC9D-7D8B-46BC-BDA3-2964569E7AC4}">
      <dgm:prSet/>
      <dgm:spPr/>
      <dgm:t>
        <a:bodyPr/>
        <a:lstStyle/>
        <a:p>
          <a:pPr rtl="0"/>
          <a:endParaRPr lang="en-US"/>
        </a:p>
      </dgm:t>
    </dgm:pt>
    <dgm:pt modelId="{0534285A-245E-4F7A-9C0E-10FAFD1E5A45}" type="parTrans" cxnId="{787FD551-2CC7-4330-8434-6F1E3BFDDC9D}">
      <dgm:prSet/>
      <dgm:spPr/>
      <dgm:t>
        <a:bodyPr/>
        <a:lstStyle/>
        <a:p>
          <a:endParaRPr lang="en-US"/>
        </a:p>
      </dgm:t>
    </dgm:pt>
    <dgm:pt modelId="{BFDB67E3-998A-4F6C-BB44-32B00C842B2B}" type="sibTrans" cxnId="{787FD551-2CC7-4330-8434-6F1E3BFDDC9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EEA2B23-AC4E-47CE-BE4A-84035C524A27}">
      <dgm:prSet phldr="0"/>
      <dgm:spPr/>
      <dgm:t>
        <a:bodyPr/>
        <a:lstStyle/>
        <a:p>
          <a:endParaRPr lang="en-US">
            <a:latin typeface="Calibri Light" panose="020F0302020204030204"/>
          </a:endParaRPr>
        </a:p>
      </dgm:t>
    </dgm:pt>
    <dgm:pt modelId="{62E7DDEE-A7F6-435E-9B83-3863D61A4E0E}" type="parTrans" cxnId="{B415F47B-6FEB-4108-B948-9DAAE3EE1111}">
      <dgm:prSet/>
      <dgm:spPr/>
    </dgm:pt>
    <dgm:pt modelId="{546CE403-24E1-4F9F-ADDC-708D272F834A}" type="sibTrans" cxnId="{B415F47B-6FEB-4108-B948-9DAAE3EE111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11182C99-8141-4158-9F48-F08B838480C7}" type="pres">
      <dgm:prSet presAssocID="{38D79043-8579-42D1-86F6-C7B3504D4186}" presName="Name0" presStyleCnt="0">
        <dgm:presLayoutVars>
          <dgm:animLvl val="lvl"/>
          <dgm:resizeHandles val="exact"/>
        </dgm:presLayoutVars>
      </dgm:prSet>
      <dgm:spPr/>
    </dgm:pt>
    <dgm:pt modelId="{2FABCD52-E06B-43BC-954B-7F9F431D84D2}" type="pres">
      <dgm:prSet presAssocID="{29E17A99-7CAA-4808-9588-5B5C869AA441}" presName="compositeNode" presStyleCnt="0">
        <dgm:presLayoutVars>
          <dgm:bulletEnabled val="1"/>
        </dgm:presLayoutVars>
      </dgm:prSet>
      <dgm:spPr/>
    </dgm:pt>
    <dgm:pt modelId="{7A9C9FB4-7792-4C6D-9A75-09A7FA96A725}" type="pres">
      <dgm:prSet presAssocID="{29E17A99-7CAA-4808-9588-5B5C869AA441}" presName="bgRect" presStyleLbl="bgAccFollowNode1" presStyleIdx="0" presStyleCnt="3"/>
      <dgm:spPr/>
    </dgm:pt>
    <dgm:pt modelId="{C72E6FCB-0DBF-420D-96A9-2623E2D65AEF}" type="pres">
      <dgm:prSet presAssocID="{8311EB0F-0393-4E54-9C71-C6F2DAD65CBD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0B69D122-783D-419A-9F31-78AB380ABF9B}" type="pres">
      <dgm:prSet presAssocID="{29E17A99-7CAA-4808-9588-5B5C869AA441}" presName="bottomLine" presStyleLbl="alignNode1" presStyleIdx="1" presStyleCnt="6">
        <dgm:presLayoutVars/>
      </dgm:prSet>
      <dgm:spPr/>
    </dgm:pt>
    <dgm:pt modelId="{C3F8DA24-C140-4276-AD3D-AAA98C1F98B7}" type="pres">
      <dgm:prSet presAssocID="{29E17A99-7CAA-4808-9588-5B5C869AA441}" presName="nodeText" presStyleLbl="bgAccFollowNode1" presStyleIdx="0" presStyleCnt="3">
        <dgm:presLayoutVars>
          <dgm:bulletEnabled val="1"/>
        </dgm:presLayoutVars>
      </dgm:prSet>
      <dgm:spPr/>
    </dgm:pt>
    <dgm:pt modelId="{2A0FA1E6-288E-4AFE-8EBD-E60665EDFAFD}" type="pres">
      <dgm:prSet presAssocID="{8311EB0F-0393-4E54-9C71-C6F2DAD65CBD}" presName="sibTrans" presStyleCnt="0"/>
      <dgm:spPr/>
    </dgm:pt>
    <dgm:pt modelId="{B0D1435F-D99D-4590-B214-CF0FCB0AB79C}" type="pres">
      <dgm:prSet presAssocID="{412BDC9D-7D8B-46BC-BDA3-2964569E7AC4}" presName="compositeNode" presStyleCnt="0">
        <dgm:presLayoutVars>
          <dgm:bulletEnabled val="1"/>
        </dgm:presLayoutVars>
      </dgm:prSet>
      <dgm:spPr/>
    </dgm:pt>
    <dgm:pt modelId="{B7B10FB4-9916-4ED6-A735-908BC944230C}" type="pres">
      <dgm:prSet presAssocID="{412BDC9D-7D8B-46BC-BDA3-2964569E7AC4}" presName="bgRect" presStyleLbl="bgAccFollowNode1" presStyleIdx="1" presStyleCnt="3"/>
      <dgm:spPr/>
    </dgm:pt>
    <dgm:pt modelId="{7B7264F1-F294-4F9E-A8E8-9D2D720E7247}" type="pres">
      <dgm:prSet presAssocID="{BFDB67E3-998A-4F6C-BB44-32B00C842B2B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A1EA0CAC-8F8B-4211-AE42-42B9FDBC7DF0}" type="pres">
      <dgm:prSet presAssocID="{412BDC9D-7D8B-46BC-BDA3-2964569E7AC4}" presName="bottomLine" presStyleLbl="alignNode1" presStyleIdx="3" presStyleCnt="6">
        <dgm:presLayoutVars/>
      </dgm:prSet>
      <dgm:spPr/>
    </dgm:pt>
    <dgm:pt modelId="{E0609BAA-7336-4971-82C5-63CB0C244837}" type="pres">
      <dgm:prSet presAssocID="{412BDC9D-7D8B-46BC-BDA3-2964569E7AC4}" presName="nodeText" presStyleLbl="bgAccFollowNode1" presStyleIdx="1" presStyleCnt="3">
        <dgm:presLayoutVars>
          <dgm:bulletEnabled val="1"/>
        </dgm:presLayoutVars>
      </dgm:prSet>
      <dgm:spPr/>
    </dgm:pt>
    <dgm:pt modelId="{799E38AE-6AF8-4596-9F7D-D19E4D858F6D}" type="pres">
      <dgm:prSet presAssocID="{BFDB67E3-998A-4F6C-BB44-32B00C842B2B}" presName="sibTrans" presStyleCnt="0"/>
      <dgm:spPr/>
    </dgm:pt>
    <dgm:pt modelId="{332EFFE2-149D-4D8B-B5E5-3A9BE19B8F18}" type="pres">
      <dgm:prSet presAssocID="{6EEA2B23-AC4E-47CE-BE4A-84035C524A27}" presName="compositeNode" presStyleCnt="0">
        <dgm:presLayoutVars>
          <dgm:bulletEnabled val="1"/>
        </dgm:presLayoutVars>
      </dgm:prSet>
      <dgm:spPr/>
    </dgm:pt>
    <dgm:pt modelId="{46ABED86-C32C-49FB-968D-3134F5AE0F12}" type="pres">
      <dgm:prSet presAssocID="{6EEA2B23-AC4E-47CE-BE4A-84035C524A27}" presName="bgRect" presStyleLbl="bgAccFollowNode1" presStyleIdx="2" presStyleCnt="3"/>
      <dgm:spPr/>
    </dgm:pt>
    <dgm:pt modelId="{EFF07F44-9F95-4DFF-9D7D-536C1A4BBE01}" type="pres">
      <dgm:prSet presAssocID="{546CE403-24E1-4F9F-ADDC-708D272F834A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98453B58-486B-435C-A499-7CC250437E4F}" type="pres">
      <dgm:prSet presAssocID="{6EEA2B23-AC4E-47CE-BE4A-84035C524A27}" presName="bottomLine" presStyleLbl="alignNode1" presStyleIdx="5" presStyleCnt="6">
        <dgm:presLayoutVars/>
      </dgm:prSet>
      <dgm:spPr/>
    </dgm:pt>
    <dgm:pt modelId="{8CC70F79-CEFF-4D7D-8E3F-0872EC057329}" type="pres">
      <dgm:prSet presAssocID="{6EEA2B23-AC4E-47CE-BE4A-84035C524A27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7C21729-3357-4934-BC8C-EA17C04F6CF9}" type="presOf" srcId="{38D79043-8579-42D1-86F6-C7B3504D4186}" destId="{11182C99-8141-4158-9F48-F08B838480C7}" srcOrd="0" destOrd="0" presId="urn:microsoft.com/office/officeart/2016/7/layout/BasicLinearProcessNumbered"/>
    <dgm:cxn modelId="{D0A3F830-ED88-472B-A2CD-3A23D243509C}" type="presOf" srcId="{412BDC9D-7D8B-46BC-BDA3-2964569E7AC4}" destId="{B7B10FB4-9916-4ED6-A735-908BC944230C}" srcOrd="0" destOrd="0" presId="urn:microsoft.com/office/officeart/2016/7/layout/BasicLinearProcessNumbered"/>
    <dgm:cxn modelId="{848F5332-7614-4E46-ABA7-D795EBBE6373}" type="presOf" srcId="{6EEA2B23-AC4E-47CE-BE4A-84035C524A27}" destId="{8CC70F79-CEFF-4D7D-8E3F-0872EC057329}" srcOrd="1" destOrd="0" presId="urn:microsoft.com/office/officeart/2016/7/layout/BasicLinearProcessNumbered"/>
    <dgm:cxn modelId="{21CC903C-4BCB-4B26-88AF-72A5DB4D0E5C}" srcId="{38D79043-8579-42D1-86F6-C7B3504D4186}" destId="{29E17A99-7CAA-4808-9588-5B5C869AA441}" srcOrd="0" destOrd="0" parTransId="{A86D84D0-FB59-46C8-A1EE-72C8253E396E}" sibTransId="{8311EB0F-0393-4E54-9C71-C6F2DAD65CBD}"/>
    <dgm:cxn modelId="{4E91C35B-D0F0-4CC3-BD38-25C691B8430F}" type="presOf" srcId="{412BDC9D-7D8B-46BC-BDA3-2964569E7AC4}" destId="{E0609BAA-7336-4971-82C5-63CB0C244837}" srcOrd="1" destOrd="0" presId="urn:microsoft.com/office/officeart/2016/7/layout/BasicLinearProcessNumbered"/>
    <dgm:cxn modelId="{787FD551-2CC7-4330-8434-6F1E3BFDDC9D}" srcId="{38D79043-8579-42D1-86F6-C7B3504D4186}" destId="{412BDC9D-7D8B-46BC-BDA3-2964569E7AC4}" srcOrd="1" destOrd="0" parTransId="{0534285A-245E-4F7A-9C0E-10FAFD1E5A45}" sibTransId="{BFDB67E3-998A-4F6C-BB44-32B00C842B2B}"/>
    <dgm:cxn modelId="{B415F47B-6FEB-4108-B948-9DAAE3EE1111}" srcId="{38D79043-8579-42D1-86F6-C7B3504D4186}" destId="{6EEA2B23-AC4E-47CE-BE4A-84035C524A27}" srcOrd="2" destOrd="0" parTransId="{62E7DDEE-A7F6-435E-9B83-3863D61A4E0E}" sibTransId="{546CE403-24E1-4F9F-ADDC-708D272F834A}"/>
    <dgm:cxn modelId="{77D01E8F-A607-4BDB-8A09-BCA113FB99A1}" type="presOf" srcId="{29E17A99-7CAA-4808-9588-5B5C869AA441}" destId="{C3F8DA24-C140-4276-AD3D-AAA98C1F98B7}" srcOrd="1" destOrd="0" presId="urn:microsoft.com/office/officeart/2016/7/layout/BasicLinearProcessNumbered"/>
    <dgm:cxn modelId="{7266B697-A820-4016-BAB3-74BCA45BE8A4}" type="presOf" srcId="{29E17A99-7CAA-4808-9588-5B5C869AA441}" destId="{7A9C9FB4-7792-4C6D-9A75-09A7FA96A725}" srcOrd="0" destOrd="0" presId="urn:microsoft.com/office/officeart/2016/7/layout/BasicLinearProcessNumbered"/>
    <dgm:cxn modelId="{41673CAC-C523-463E-9FB2-3E5949A25D32}" type="presOf" srcId="{BFDB67E3-998A-4F6C-BB44-32B00C842B2B}" destId="{7B7264F1-F294-4F9E-A8E8-9D2D720E7247}" srcOrd="0" destOrd="0" presId="urn:microsoft.com/office/officeart/2016/7/layout/BasicLinearProcessNumbered"/>
    <dgm:cxn modelId="{9A6858C8-E04C-4691-8F5B-19B6342D9981}" type="presOf" srcId="{6EEA2B23-AC4E-47CE-BE4A-84035C524A27}" destId="{46ABED86-C32C-49FB-968D-3134F5AE0F12}" srcOrd="0" destOrd="0" presId="urn:microsoft.com/office/officeart/2016/7/layout/BasicLinearProcessNumbered"/>
    <dgm:cxn modelId="{7D0188CA-7B00-4FAD-94DD-3A37CA3EE157}" type="presOf" srcId="{546CE403-24E1-4F9F-ADDC-708D272F834A}" destId="{EFF07F44-9F95-4DFF-9D7D-536C1A4BBE01}" srcOrd="0" destOrd="0" presId="urn:microsoft.com/office/officeart/2016/7/layout/BasicLinearProcessNumbered"/>
    <dgm:cxn modelId="{A5C9C3EA-E38D-4DA8-8876-1EF1ED1F58DE}" type="presOf" srcId="{8311EB0F-0393-4E54-9C71-C6F2DAD65CBD}" destId="{C72E6FCB-0DBF-420D-96A9-2623E2D65AEF}" srcOrd="0" destOrd="0" presId="urn:microsoft.com/office/officeart/2016/7/layout/BasicLinearProcessNumbered"/>
    <dgm:cxn modelId="{1D57FEBC-6C4D-4EFD-9F6F-A164B994FB1E}" type="presParOf" srcId="{11182C99-8141-4158-9F48-F08B838480C7}" destId="{2FABCD52-E06B-43BC-954B-7F9F431D84D2}" srcOrd="0" destOrd="0" presId="urn:microsoft.com/office/officeart/2016/7/layout/BasicLinearProcessNumbered"/>
    <dgm:cxn modelId="{184B5480-C8B3-4BE3-B379-E110EE54A6D6}" type="presParOf" srcId="{2FABCD52-E06B-43BC-954B-7F9F431D84D2}" destId="{7A9C9FB4-7792-4C6D-9A75-09A7FA96A725}" srcOrd="0" destOrd="0" presId="urn:microsoft.com/office/officeart/2016/7/layout/BasicLinearProcessNumbered"/>
    <dgm:cxn modelId="{EFCE622C-AD9F-407B-BE81-1C572C1526E4}" type="presParOf" srcId="{2FABCD52-E06B-43BC-954B-7F9F431D84D2}" destId="{C72E6FCB-0DBF-420D-96A9-2623E2D65AEF}" srcOrd="1" destOrd="0" presId="urn:microsoft.com/office/officeart/2016/7/layout/BasicLinearProcessNumbered"/>
    <dgm:cxn modelId="{3B30AD93-DC7C-4FBE-9A84-A887E529AD75}" type="presParOf" srcId="{2FABCD52-E06B-43BC-954B-7F9F431D84D2}" destId="{0B69D122-783D-419A-9F31-78AB380ABF9B}" srcOrd="2" destOrd="0" presId="urn:microsoft.com/office/officeart/2016/7/layout/BasicLinearProcessNumbered"/>
    <dgm:cxn modelId="{07B6226A-0C9C-45E5-A6E7-F3099E3204E5}" type="presParOf" srcId="{2FABCD52-E06B-43BC-954B-7F9F431D84D2}" destId="{C3F8DA24-C140-4276-AD3D-AAA98C1F98B7}" srcOrd="3" destOrd="0" presId="urn:microsoft.com/office/officeart/2016/7/layout/BasicLinearProcessNumbered"/>
    <dgm:cxn modelId="{F76D59A2-AA67-449F-8B94-A97585D13903}" type="presParOf" srcId="{11182C99-8141-4158-9F48-F08B838480C7}" destId="{2A0FA1E6-288E-4AFE-8EBD-E60665EDFAFD}" srcOrd="1" destOrd="0" presId="urn:microsoft.com/office/officeart/2016/7/layout/BasicLinearProcessNumbered"/>
    <dgm:cxn modelId="{A8F373A0-AC50-4128-89BB-DEE0757BA1A4}" type="presParOf" srcId="{11182C99-8141-4158-9F48-F08B838480C7}" destId="{B0D1435F-D99D-4590-B214-CF0FCB0AB79C}" srcOrd="2" destOrd="0" presId="urn:microsoft.com/office/officeart/2016/7/layout/BasicLinearProcessNumbered"/>
    <dgm:cxn modelId="{EC8AAAA9-73A6-4FDA-B43F-220FB64D31C6}" type="presParOf" srcId="{B0D1435F-D99D-4590-B214-CF0FCB0AB79C}" destId="{B7B10FB4-9916-4ED6-A735-908BC944230C}" srcOrd="0" destOrd="0" presId="urn:microsoft.com/office/officeart/2016/7/layout/BasicLinearProcessNumbered"/>
    <dgm:cxn modelId="{36DD6B17-B3A0-4364-A264-CC39634594C9}" type="presParOf" srcId="{B0D1435F-D99D-4590-B214-CF0FCB0AB79C}" destId="{7B7264F1-F294-4F9E-A8E8-9D2D720E7247}" srcOrd="1" destOrd="0" presId="urn:microsoft.com/office/officeart/2016/7/layout/BasicLinearProcessNumbered"/>
    <dgm:cxn modelId="{9E54E179-0D0E-488A-846A-9963FD70A620}" type="presParOf" srcId="{B0D1435F-D99D-4590-B214-CF0FCB0AB79C}" destId="{A1EA0CAC-8F8B-4211-AE42-42B9FDBC7DF0}" srcOrd="2" destOrd="0" presId="urn:microsoft.com/office/officeart/2016/7/layout/BasicLinearProcessNumbered"/>
    <dgm:cxn modelId="{FA325969-C9F6-4EE6-9830-E1FBFD8C7FB9}" type="presParOf" srcId="{B0D1435F-D99D-4590-B214-CF0FCB0AB79C}" destId="{E0609BAA-7336-4971-82C5-63CB0C244837}" srcOrd="3" destOrd="0" presId="urn:microsoft.com/office/officeart/2016/7/layout/BasicLinearProcessNumbered"/>
    <dgm:cxn modelId="{37029066-4289-4F84-9225-E0327A6B7C7C}" type="presParOf" srcId="{11182C99-8141-4158-9F48-F08B838480C7}" destId="{799E38AE-6AF8-4596-9F7D-D19E4D858F6D}" srcOrd="3" destOrd="0" presId="urn:microsoft.com/office/officeart/2016/7/layout/BasicLinearProcessNumbered"/>
    <dgm:cxn modelId="{CC6CF4B7-CF0E-4565-B4F8-DE767E35EBD9}" type="presParOf" srcId="{11182C99-8141-4158-9F48-F08B838480C7}" destId="{332EFFE2-149D-4D8B-B5E5-3A9BE19B8F18}" srcOrd="4" destOrd="0" presId="urn:microsoft.com/office/officeart/2016/7/layout/BasicLinearProcessNumbered"/>
    <dgm:cxn modelId="{84DD1035-828E-44F0-9CE2-8864A736EC6C}" type="presParOf" srcId="{332EFFE2-149D-4D8B-B5E5-3A9BE19B8F18}" destId="{46ABED86-C32C-49FB-968D-3134F5AE0F12}" srcOrd="0" destOrd="0" presId="urn:microsoft.com/office/officeart/2016/7/layout/BasicLinearProcessNumbered"/>
    <dgm:cxn modelId="{F3EE1B1E-A01B-444E-9AA0-B8A76DD858A2}" type="presParOf" srcId="{332EFFE2-149D-4D8B-B5E5-3A9BE19B8F18}" destId="{EFF07F44-9F95-4DFF-9D7D-536C1A4BBE01}" srcOrd="1" destOrd="0" presId="urn:microsoft.com/office/officeart/2016/7/layout/BasicLinearProcessNumbered"/>
    <dgm:cxn modelId="{28D31AA4-A8E7-4F63-859C-A43E20DD6008}" type="presParOf" srcId="{332EFFE2-149D-4D8B-B5E5-3A9BE19B8F18}" destId="{98453B58-486B-435C-A499-7CC250437E4F}" srcOrd="2" destOrd="0" presId="urn:microsoft.com/office/officeart/2016/7/layout/BasicLinearProcessNumbered"/>
    <dgm:cxn modelId="{460F4D0A-9A33-4013-BAB8-94D30282DAEE}" type="presParOf" srcId="{332EFFE2-149D-4D8B-B5E5-3A9BE19B8F18}" destId="{8CC70F79-CEFF-4D7D-8E3F-0872EC057329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6F74C7-3127-416D-B81C-756B90B2FB56}">
      <dsp:nvSpPr>
        <dsp:cNvPr id="0" name=""/>
        <dsp:cNvSpPr/>
      </dsp:nvSpPr>
      <dsp:spPr>
        <a:xfrm>
          <a:off x="0" y="627804"/>
          <a:ext cx="626364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68F3D-C5EE-4E0B-B912-90DC4966B16E}">
      <dsp:nvSpPr>
        <dsp:cNvPr id="0" name=""/>
        <dsp:cNvSpPr/>
      </dsp:nvSpPr>
      <dsp:spPr>
        <a:xfrm>
          <a:off x="313182" y="199764"/>
          <a:ext cx="4384548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 dirty="0">
              <a:latin typeface="Calibri Light" panose="020F0302020204030204"/>
            </a:rPr>
            <a:t>The Problem</a:t>
          </a:r>
          <a:endParaRPr lang="en-US" sz="2900" kern="1200" dirty="0"/>
        </a:p>
      </dsp:txBody>
      <dsp:txXfrm>
        <a:off x="354972" y="241554"/>
        <a:ext cx="4300968" cy="772500"/>
      </dsp:txXfrm>
    </dsp:sp>
    <dsp:sp modelId="{F09460F9-2A80-4F36-954F-5F3167C5EC32}">
      <dsp:nvSpPr>
        <dsp:cNvPr id="0" name=""/>
        <dsp:cNvSpPr/>
      </dsp:nvSpPr>
      <dsp:spPr>
        <a:xfrm>
          <a:off x="0" y="1943244"/>
          <a:ext cx="626364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9A110-CD20-4440-BF35-DCD6ABA98EB6}">
      <dsp:nvSpPr>
        <dsp:cNvPr id="0" name=""/>
        <dsp:cNvSpPr/>
      </dsp:nvSpPr>
      <dsp:spPr>
        <a:xfrm>
          <a:off x="313182" y="1515204"/>
          <a:ext cx="4384548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 dirty="0">
              <a:latin typeface="Calibri Light" panose="020F0302020204030204"/>
            </a:rPr>
            <a:t>The Result</a:t>
          </a:r>
          <a:endParaRPr lang="en-US" sz="2900" kern="1200" dirty="0"/>
        </a:p>
      </dsp:txBody>
      <dsp:txXfrm>
        <a:off x="354972" y="1556994"/>
        <a:ext cx="4300968" cy="772500"/>
      </dsp:txXfrm>
    </dsp:sp>
    <dsp:sp modelId="{A72015E4-01D6-45B4-8F82-F67C74130CFE}">
      <dsp:nvSpPr>
        <dsp:cNvPr id="0" name=""/>
        <dsp:cNvSpPr/>
      </dsp:nvSpPr>
      <dsp:spPr>
        <a:xfrm>
          <a:off x="0" y="3258683"/>
          <a:ext cx="626364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42A8C-53F1-4A39-B2EA-F2406741FAA8}">
      <dsp:nvSpPr>
        <dsp:cNvPr id="0" name=""/>
        <dsp:cNvSpPr/>
      </dsp:nvSpPr>
      <dsp:spPr>
        <a:xfrm>
          <a:off x="313182" y="2830643"/>
          <a:ext cx="4384548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 dirty="0"/>
            <a:t>What is </a:t>
          </a:r>
          <a:r>
            <a:rPr lang="en-US" sz="2900" kern="1200" dirty="0">
              <a:latin typeface="Calibri Light" panose="020F0302020204030204"/>
            </a:rPr>
            <a:t>Think Bank?</a:t>
          </a:r>
          <a:endParaRPr lang="en-US" sz="2900" kern="1200" dirty="0"/>
        </a:p>
      </dsp:txBody>
      <dsp:txXfrm>
        <a:off x="354972" y="2872433"/>
        <a:ext cx="4300968" cy="772500"/>
      </dsp:txXfrm>
    </dsp:sp>
    <dsp:sp modelId="{4DBCB35E-8C13-4ABF-8345-5D169E7F9B9D}">
      <dsp:nvSpPr>
        <dsp:cNvPr id="0" name=""/>
        <dsp:cNvSpPr/>
      </dsp:nvSpPr>
      <dsp:spPr>
        <a:xfrm>
          <a:off x="0" y="4574123"/>
          <a:ext cx="626364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A855C7-FF12-4D61-AE20-CB9D5F093C25}">
      <dsp:nvSpPr>
        <dsp:cNvPr id="0" name=""/>
        <dsp:cNvSpPr/>
      </dsp:nvSpPr>
      <dsp:spPr>
        <a:xfrm>
          <a:off x="313182" y="4146083"/>
          <a:ext cx="4384548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900" kern="1200" dirty="0">
              <a:latin typeface="Calibri Light" panose="020F0302020204030204"/>
            </a:rPr>
            <a:t>What Makes it Unique?</a:t>
          </a:r>
          <a:endParaRPr lang="en-US" sz="2900" kern="1200" dirty="0"/>
        </a:p>
      </dsp:txBody>
      <dsp:txXfrm>
        <a:off x="354972" y="4187873"/>
        <a:ext cx="4300968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EFA9B-CC5A-43A5-9EB7-581ED205585E}">
      <dsp:nvSpPr>
        <dsp:cNvPr id="0" name=""/>
        <dsp:cNvSpPr/>
      </dsp:nvSpPr>
      <dsp:spPr>
        <a:xfrm rot="2562975">
          <a:off x="2662366" y="4266455"/>
          <a:ext cx="917803" cy="60732"/>
        </a:xfrm>
        <a:custGeom>
          <a:avLst/>
          <a:gdLst/>
          <a:ahLst/>
          <a:cxnLst/>
          <a:rect l="0" t="0" r="0" b="0"/>
          <a:pathLst>
            <a:path>
              <a:moveTo>
                <a:pt x="0" y="30366"/>
              </a:moveTo>
              <a:lnTo>
                <a:pt x="917803" y="3036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4CABF-E401-4FC4-89F3-6C6EF0500B86}">
      <dsp:nvSpPr>
        <dsp:cNvPr id="0" name=""/>
        <dsp:cNvSpPr/>
      </dsp:nvSpPr>
      <dsp:spPr>
        <a:xfrm>
          <a:off x="2784103" y="3010376"/>
          <a:ext cx="1021065" cy="60732"/>
        </a:xfrm>
        <a:custGeom>
          <a:avLst/>
          <a:gdLst/>
          <a:ahLst/>
          <a:cxnLst/>
          <a:rect l="0" t="0" r="0" b="0"/>
          <a:pathLst>
            <a:path>
              <a:moveTo>
                <a:pt x="0" y="30366"/>
              </a:moveTo>
              <a:lnTo>
                <a:pt x="1021065" y="3036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0F857-24DC-4911-913A-8ED7F8B738C3}">
      <dsp:nvSpPr>
        <dsp:cNvPr id="0" name=""/>
        <dsp:cNvSpPr/>
      </dsp:nvSpPr>
      <dsp:spPr>
        <a:xfrm rot="19037025">
          <a:off x="2662366" y="1754296"/>
          <a:ext cx="917803" cy="60732"/>
        </a:xfrm>
        <a:custGeom>
          <a:avLst/>
          <a:gdLst/>
          <a:ahLst/>
          <a:cxnLst/>
          <a:rect l="0" t="0" r="0" b="0"/>
          <a:pathLst>
            <a:path>
              <a:moveTo>
                <a:pt x="0" y="30366"/>
              </a:moveTo>
              <a:lnTo>
                <a:pt x="917803" y="3036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9D371-4B65-4EC1-88A4-4C2BBD6F48FC}">
      <dsp:nvSpPr>
        <dsp:cNvPr id="0" name=""/>
        <dsp:cNvSpPr/>
      </dsp:nvSpPr>
      <dsp:spPr>
        <a:xfrm>
          <a:off x="299042" y="1578942"/>
          <a:ext cx="2923600" cy="29236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0410E-8CE1-45BF-947E-453A838E46ED}">
      <dsp:nvSpPr>
        <dsp:cNvPr id="0" name=""/>
        <dsp:cNvSpPr/>
      </dsp:nvSpPr>
      <dsp:spPr>
        <a:xfrm>
          <a:off x="3225763" y="1295"/>
          <a:ext cx="1754160" cy="17541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>
              <a:latin typeface="Calibri Light" panose="020F0302020204030204"/>
            </a:rPr>
            <a:t>82%</a:t>
          </a:r>
          <a:endParaRPr lang="en-US" sz="5300" kern="1200" dirty="0"/>
        </a:p>
      </dsp:txBody>
      <dsp:txXfrm>
        <a:off x="3482654" y="258186"/>
        <a:ext cx="1240378" cy="1240378"/>
      </dsp:txXfrm>
    </dsp:sp>
    <dsp:sp modelId="{A54D7FCD-E502-411F-9DE1-AEE66FF2F7FE}">
      <dsp:nvSpPr>
        <dsp:cNvPr id="0" name=""/>
        <dsp:cNvSpPr/>
      </dsp:nvSpPr>
      <dsp:spPr>
        <a:xfrm>
          <a:off x="5155340" y="1295"/>
          <a:ext cx="2631240" cy="175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>
              <a:latin typeface="Calibri Light" panose="020F0302020204030204"/>
            </a:rPr>
            <a:t>High school graduation rate</a:t>
          </a:r>
          <a:endParaRPr lang="en-US" sz="3400" kern="1200" dirty="0"/>
        </a:p>
      </dsp:txBody>
      <dsp:txXfrm>
        <a:off x="5155340" y="1295"/>
        <a:ext cx="2631240" cy="1754160"/>
      </dsp:txXfrm>
    </dsp:sp>
    <dsp:sp modelId="{8AC1BC7A-4794-486E-8F8A-2F5A4173AD36}">
      <dsp:nvSpPr>
        <dsp:cNvPr id="0" name=""/>
        <dsp:cNvSpPr/>
      </dsp:nvSpPr>
      <dsp:spPr>
        <a:xfrm>
          <a:off x="3805168" y="2163662"/>
          <a:ext cx="1754160" cy="17541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>
              <a:latin typeface="Calibri Light" panose="020F0302020204030204"/>
            </a:rPr>
            <a:t>8%</a:t>
          </a:r>
          <a:endParaRPr lang="en-US" sz="5300" kern="1200" dirty="0"/>
        </a:p>
      </dsp:txBody>
      <dsp:txXfrm>
        <a:off x="4062059" y="2420553"/>
        <a:ext cx="1240378" cy="1240378"/>
      </dsp:txXfrm>
    </dsp:sp>
    <dsp:sp modelId="{64636E58-3C49-4860-BD58-5A3F11EA1B85}">
      <dsp:nvSpPr>
        <dsp:cNvPr id="0" name=""/>
        <dsp:cNvSpPr/>
      </dsp:nvSpPr>
      <dsp:spPr>
        <a:xfrm>
          <a:off x="5734744" y="2163662"/>
          <a:ext cx="2631240" cy="175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>
              <a:latin typeface="Calibri Light" panose="020F0302020204030204"/>
            </a:rPr>
            <a:t>Ready to take on college level courses</a:t>
          </a:r>
          <a:endParaRPr lang="en-US" sz="3400" kern="1200" dirty="0"/>
        </a:p>
      </dsp:txBody>
      <dsp:txXfrm>
        <a:off x="5734744" y="2163662"/>
        <a:ext cx="2631240" cy="1754160"/>
      </dsp:txXfrm>
    </dsp:sp>
    <dsp:sp modelId="{66CB910E-55B1-4AD0-A89E-2395802A42E4}">
      <dsp:nvSpPr>
        <dsp:cNvPr id="0" name=""/>
        <dsp:cNvSpPr/>
      </dsp:nvSpPr>
      <dsp:spPr>
        <a:xfrm>
          <a:off x="3225763" y="4326029"/>
          <a:ext cx="1754160" cy="17541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>
              <a:latin typeface="Calibri Light" panose="020F0302020204030204"/>
            </a:rPr>
            <a:t>60%</a:t>
          </a:r>
          <a:endParaRPr lang="en-US" sz="5300" kern="1200" dirty="0"/>
        </a:p>
      </dsp:txBody>
      <dsp:txXfrm>
        <a:off x="3482654" y="4582920"/>
        <a:ext cx="1240378" cy="1240378"/>
      </dsp:txXfrm>
    </dsp:sp>
    <dsp:sp modelId="{45755588-8A6D-4D81-93FF-F3B35AF4A8AD}">
      <dsp:nvSpPr>
        <dsp:cNvPr id="0" name=""/>
        <dsp:cNvSpPr/>
      </dsp:nvSpPr>
      <dsp:spPr>
        <a:xfrm>
          <a:off x="5155340" y="4326029"/>
          <a:ext cx="2631240" cy="175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511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>
              <a:latin typeface="Calibri Light" panose="020F0302020204030204"/>
            </a:rPr>
            <a:t>I'm not ready </a:t>
          </a:r>
          <a:endParaRPr lang="en-US" sz="3400" kern="1200" dirty="0"/>
        </a:p>
      </dsp:txBody>
      <dsp:txXfrm>
        <a:off x="5155340" y="4326029"/>
        <a:ext cx="2631240" cy="1754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C9FB4-7792-4C6D-9A75-09A7FA96A725}">
      <dsp:nvSpPr>
        <dsp:cNvPr id="0" name=""/>
        <dsp:cNvSpPr/>
      </dsp:nvSpPr>
      <dsp:spPr>
        <a:xfrm>
          <a:off x="0" y="0"/>
          <a:ext cx="3095624" cy="43139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47" tIns="330200" rIns="24134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0" y="1639312"/>
        <a:ext cx="3095624" cy="2588387"/>
      </dsp:txXfrm>
    </dsp:sp>
    <dsp:sp modelId="{C72E6FCB-0DBF-420D-96A9-2623E2D65AEF}">
      <dsp:nvSpPr>
        <dsp:cNvPr id="0" name=""/>
        <dsp:cNvSpPr/>
      </dsp:nvSpPr>
      <dsp:spPr>
        <a:xfrm>
          <a:off x="900715" y="431398"/>
          <a:ext cx="1294193" cy="12941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00" tIns="12700" rIns="10090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090245" y="620928"/>
        <a:ext cx="915133" cy="915133"/>
      </dsp:txXfrm>
    </dsp:sp>
    <dsp:sp modelId="{0B69D122-783D-419A-9F31-78AB380ABF9B}">
      <dsp:nvSpPr>
        <dsp:cNvPr id="0" name=""/>
        <dsp:cNvSpPr/>
      </dsp:nvSpPr>
      <dsp:spPr>
        <a:xfrm>
          <a:off x="0" y="4313908"/>
          <a:ext cx="3095624" cy="72"/>
        </a:xfrm>
        <a:prstGeom prst="rect">
          <a:avLst/>
        </a:prstGeom>
        <a:solidFill>
          <a:schemeClr val="accent2">
            <a:hueOff val="1273292"/>
            <a:satOff val="2160"/>
            <a:lumOff val="-78"/>
            <a:alphaOff val="0"/>
          </a:schemeClr>
        </a:solidFill>
        <a:ln w="12700" cap="flat" cmpd="sng" algn="ctr">
          <a:solidFill>
            <a:schemeClr val="accent2">
              <a:hueOff val="1273292"/>
              <a:satOff val="2160"/>
              <a:lumOff val="-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10FB4-9916-4ED6-A735-908BC944230C}">
      <dsp:nvSpPr>
        <dsp:cNvPr id="0" name=""/>
        <dsp:cNvSpPr/>
      </dsp:nvSpPr>
      <dsp:spPr>
        <a:xfrm>
          <a:off x="3405187" y="0"/>
          <a:ext cx="3095624" cy="4313980"/>
        </a:xfrm>
        <a:prstGeom prst="rect">
          <a:avLst/>
        </a:prstGeom>
        <a:solidFill>
          <a:schemeClr val="accent2">
            <a:tint val="40000"/>
            <a:alpha val="90000"/>
            <a:hueOff val="3138028"/>
            <a:satOff val="4888"/>
            <a:lumOff val="28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138028"/>
              <a:satOff val="4888"/>
              <a:lumOff val="2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47" tIns="330200" rIns="241347" bIns="33020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3405187" y="1639312"/>
        <a:ext cx="3095624" cy="2588387"/>
      </dsp:txXfrm>
    </dsp:sp>
    <dsp:sp modelId="{7B7264F1-F294-4F9E-A8E8-9D2D720E7247}">
      <dsp:nvSpPr>
        <dsp:cNvPr id="0" name=""/>
        <dsp:cNvSpPr/>
      </dsp:nvSpPr>
      <dsp:spPr>
        <a:xfrm>
          <a:off x="4305902" y="431398"/>
          <a:ext cx="1294193" cy="1294193"/>
        </a:xfrm>
        <a:prstGeom prst="ellipse">
          <a:avLst/>
        </a:prstGeom>
        <a:solidFill>
          <a:schemeClr val="accent2">
            <a:hueOff val="2546585"/>
            <a:satOff val="4320"/>
            <a:lumOff val="-157"/>
            <a:alphaOff val="0"/>
          </a:schemeClr>
        </a:solidFill>
        <a:ln w="12700" cap="flat" cmpd="sng" algn="ctr">
          <a:solidFill>
            <a:schemeClr val="accent2">
              <a:hueOff val="2546585"/>
              <a:satOff val="4320"/>
              <a:lumOff val="-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00" tIns="12700" rIns="10090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495432" y="620928"/>
        <a:ext cx="915133" cy="915133"/>
      </dsp:txXfrm>
    </dsp:sp>
    <dsp:sp modelId="{A1EA0CAC-8F8B-4211-AE42-42B9FDBC7DF0}">
      <dsp:nvSpPr>
        <dsp:cNvPr id="0" name=""/>
        <dsp:cNvSpPr/>
      </dsp:nvSpPr>
      <dsp:spPr>
        <a:xfrm>
          <a:off x="3405187" y="4313908"/>
          <a:ext cx="3095624" cy="72"/>
        </a:xfrm>
        <a:prstGeom prst="rect">
          <a:avLst/>
        </a:prstGeom>
        <a:solidFill>
          <a:schemeClr val="accent2">
            <a:hueOff val="3819877"/>
            <a:satOff val="6480"/>
            <a:lumOff val="-235"/>
            <a:alphaOff val="0"/>
          </a:schemeClr>
        </a:solidFill>
        <a:ln w="12700" cap="flat" cmpd="sng" algn="ctr">
          <a:solidFill>
            <a:schemeClr val="accent2">
              <a:hueOff val="3819877"/>
              <a:satOff val="6480"/>
              <a:lumOff val="-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BED86-C32C-49FB-968D-3134F5AE0F12}">
      <dsp:nvSpPr>
        <dsp:cNvPr id="0" name=""/>
        <dsp:cNvSpPr/>
      </dsp:nvSpPr>
      <dsp:spPr>
        <a:xfrm>
          <a:off x="6810374" y="0"/>
          <a:ext cx="3095624" cy="4313980"/>
        </a:xfrm>
        <a:prstGeom prst="rect">
          <a:avLst/>
        </a:prstGeom>
        <a:solidFill>
          <a:schemeClr val="accent2">
            <a:tint val="40000"/>
            <a:alpha val="90000"/>
            <a:hueOff val="6276057"/>
            <a:satOff val="9776"/>
            <a:lumOff val="56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276057"/>
              <a:satOff val="9776"/>
              <a:lumOff val="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47" tIns="330200" rIns="24134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>
            <a:latin typeface="Calibri Light" panose="020F0302020204030204"/>
          </a:endParaRPr>
        </a:p>
      </dsp:txBody>
      <dsp:txXfrm>
        <a:off x="6810374" y="1639312"/>
        <a:ext cx="3095624" cy="2588387"/>
      </dsp:txXfrm>
    </dsp:sp>
    <dsp:sp modelId="{EFF07F44-9F95-4DFF-9D7D-536C1A4BBE01}">
      <dsp:nvSpPr>
        <dsp:cNvPr id="0" name=""/>
        <dsp:cNvSpPr/>
      </dsp:nvSpPr>
      <dsp:spPr>
        <a:xfrm>
          <a:off x="7711090" y="431398"/>
          <a:ext cx="1294193" cy="1294193"/>
        </a:xfrm>
        <a:prstGeom prst="ellipse">
          <a:avLst/>
        </a:prstGeom>
        <a:solidFill>
          <a:schemeClr val="accent2">
            <a:hueOff val="5093169"/>
            <a:satOff val="8640"/>
            <a:lumOff val="-314"/>
            <a:alphaOff val="0"/>
          </a:schemeClr>
        </a:solidFill>
        <a:ln w="12700" cap="flat" cmpd="sng" algn="ctr">
          <a:solidFill>
            <a:schemeClr val="accent2">
              <a:hueOff val="5093169"/>
              <a:satOff val="8640"/>
              <a:lumOff val="-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900" tIns="12700" rIns="10090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7900620" y="620928"/>
        <a:ext cx="915133" cy="915133"/>
      </dsp:txXfrm>
    </dsp:sp>
    <dsp:sp modelId="{98453B58-486B-435C-A499-7CC250437E4F}">
      <dsp:nvSpPr>
        <dsp:cNvPr id="0" name=""/>
        <dsp:cNvSpPr/>
      </dsp:nvSpPr>
      <dsp:spPr>
        <a:xfrm>
          <a:off x="6810374" y="4313908"/>
          <a:ext cx="3095624" cy="72"/>
        </a:xfrm>
        <a:prstGeom prst="rect">
          <a:avLst/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 w="12700" cap="flat" cmpd="sng" algn="ctr">
          <a:solidFill>
            <a:schemeClr val="accent2">
              <a:hueOff val="6366461"/>
              <a:satOff val="10800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0B9B4-6849-406D-A2BB-3AF9DA98FA7A}" type="datetimeFigureOut">
              <a:t>7/28/2022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39172-7428-43F5-936E-99D44C5F76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4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Frequently late for class</a:t>
            </a:r>
          </a:p>
          <a:p>
            <a:r>
              <a:rPr lang="en-US" dirty="0">
                <a:cs typeface="Calibri"/>
              </a:rPr>
              <a:t>Unorganized desk or bookbag missing supplies</a:t>
            </a:r>
          </a:p>
          <a:p>
            <a:r>
              <a:rPr lang="en-US" dirty="0">
                <a:cs typeface="Calibri"/>
              </a:rPr>
              <a:t>Unable to pay attention &amp; focus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8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Ten module cognitive skills course for high school students.  </a:t>
            </a:r>
            <a:r>
              <a:rPr lang="en-US" dirty="0"/>
              <a:t>The Think Bank is a reintroduction of cognitive skills lost or underdeveloped to hep students in their attitudes toward academic success and positive peer interaction.  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6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Learning Objectives using the working memory as a framework</a:t>
            </a:r>
          </a:p>
          <a:p>
            <a:r>
              <a:rPr lang="en-US" dirty="0"/>
              <a:t>1. Recall the information presented using executive functioning skills to develop mental connections to complete academic work. </a:t>
            </a:r>
            <a:endParaRPr lang="en-US" dirty="0">
              <a:cs typeface="Calibri"/>
            </a:endParaRPr>
          </a:p>
          <a:p>
            <a:r>
              <a:rPr lang="en-US" dirty="0"/>
              <a:t>2. Apply executive functioning skills to building a foundation for accomplishing academic work and social interaction. </a:t>
            </a:r>
            <a:endParaRPr lang="en-US" dirty="0">
              <a:cs typeface="Calibri"/>
            </a:endParaRPr>
          </a:p>
          <a:p>
            <a:r>
              <a:rPr lang="en-US" dirty="0"/>
              <a:t>3. Use the executive functioning skills in current learning environments and other social settings.</a:t>
            </a:r>
            <a:endParaRPr lang="en-US" dirty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18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All activities are designed to pass the sensory memory and attention to focus on the students working memory: Explain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03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 of module assignment giving students a choice in deciding how to complete the assignment (Owners) using their creativity</a:t>
            </a:r>
          </a:p>
          <a:p>
            <a:r>
              <a:rPr lang="en-US" dirty="0">
                <a:cs typeface="Calibri"/>
              </a:rPr>
              <a:t>Several resources are provided to complete the tasks in the module</a:t>
            </a:r>
          </a:p>
          <a:p>
            <a:r>
              <a:rPr lang="en-US" dirty="0">
                <a:cs typeface="Calibri"/>
              </a:rPr>
              <a:t>Students learn definitions, connected to images and reflect on their completion of tasks with peers. </a:t>
            </a:r>
          </a:p>
          <a:p>
            <a:r>
              <a:rPr lang="en-US" dirty="0">
                <a:cs typeface="Calibri"/>
              </a:rPr>
              <a:t>Students also have a 100 word writing prompt reflecting on the information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34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Course will be sold to educational organizations or associations</a:t>
            </a:r>
            <a:endParaRPr lang="en-US" dirty="0"/>
          </a:p>
          <a:p>
            <a:r>
              <a:rPr lang="en-US" dirty="0"/>
              <a:t>1. Secondary schools who can create innovative ways to help struggling students. Freshman Academy, New Student Orientation or as independent skills for students with developmental disabilities.</a:t>
            </a:r>
            <a:endParaRPr lang="en-US" dirty="0">
              <a:cs typeface="Calibri" panose="020F0502020204030204"/>
            </a:endParaRPr>
          </a:p>
          <a:p>
            <a:r>
              <a:rPr lang="en-US" dirty="0"/>
              <a:t>2. Education departments that instruct students in soft skills for academic success non-academic content a part of learning</a:t>
            </a:r>
            <a:endParaRPr lang="en-US" dirty="0"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3. Non profit organizations </a:t>
            </a:r>
            <a:r>
              <a:rPr lang="en-US" dirty="0"/>
              <a:t>who help students outside the classroom. Ie Community in Schools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30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Course can be found on Canvas and will be available by access on The Think Bank website. Organizations will able to purchase this course and others by a bundled package requiring a 1-3 years subscription renewal. Cost will be NEG based on length of subscriptions, total number of users, and need for coaching instructors to accurately administer the course.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11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Students are assessed by completing exercises, writing prompts, discussion prompts (provides feedback) and formative assessments. The course empowers students to own their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9172-7428-43F5-936E-99D44C5F765F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7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9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6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2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9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0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6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6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6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7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7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7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0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jpeg"/><Relationship Id="rId7" Type="http://schemas.openxmlformats.org/officeDocument/2006/relationships/hyperlink" Target="https://www.flickr.com/photos/crazytales562/3196005014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hyperlink" Target="https://creativecommons.org/licenses/by/3.0/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s://puloh.com/product/cool-digital-clock" TargetMode="External"/><Relationship Id="rId4" Type="http://schemas.openxmlformats.org/officeDocument/2006/relationships/hyperlink" Target="https://courses.lumenlearning.com/intro-to-sociology/chapter/reading-health-in-the-united-states/" TargetMode="Externa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hyperlink" Target="https://flickr.com/photos/51735839@n00/1331787492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1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0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apecharleswave.com/2015/04/cape-charles-rotary-partners-with-boys-and-girls-club/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tlantislearningcommunity.org/learning/skills-to-succeed/skills-learning-plan/" TargetMode="External"/><Relationship Id="rId5" Type="http://schemas.openxmlformats.org/officeDocument/2006/relationships/image" Target="../media/image14.jpeg"/><Relationship Id="rId10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scherlund.blogspot.com/2019/05/uc-davis-graduate-school-of-management.html" TargetMode="External"/><Relationship Id="rId9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3" Type="http://schemas.openxmlformats.org/officeDocument/2006/relationships/image" Target="../media/image17.jpeg"/><Relationship Id="rId7" Type="http://schemas.openxmlformats.org/officeDocument/2006/relationships/hyperlink" Target="https://www.flickr.com/photos/ucdaviscoe/840654504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hyperlink" Target="https://pngimg.com/download/66675" TargetMode="External"/><Relationship Id="rId5" Type="http://schemas.openxmlformats.org/officeDocument/2006/relationships/image" Target="../media/image18.jpeg"/><Relationship Id="rId10" Type="http://schemas.openxmlformats.org/officeDocument/2006/relationships/image" Target="../media/image20.png"/><Relationship Id="rId4" Type="http://schemas.openxmlformats.org/officeDocument/2006/relationships/hyperlink" Target="https://www.hrconnect.cl/engagement/como-realizar-un-proceso-de-on-boarding-exitoso-a-colaboradores-que-teletrabajan/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482D727-115F-33F6-4862-71857E1875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19356" r="1" b="2508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837" y="4669722"/>
            <a:ext cx="6897187" cy="1222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Executive Functioning Skills for High School Students</a:t>
            </a:r>
          </a:p>
          <a:p>
            <a:pPr algn="l"/>
            <a:endParaRPr lang="en-US" sz="2000"/>
          </a:p>
          <a:p>
            <a:pPr algn="l"/>
            <a:endParaRPr lang="en-US" sz="200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6E0E60-1A43-83C0-0AB8-B5B082A981F4}"/>
              </a:ext>
            </a:extLst>
          </p:cNvPr>
          <p:cNvSpPr txBox="1"/>
          <p:nvPr/>
        </p:nvSpPr>
        <p:spPr>
          <a:xfrm>
            <a:off x="2418079" y="5758688"/>
            <a:ext cx="66427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ea typeface="+mn-lt"/>
                <a:cs typeface="+mn-lt"/>
              </a:rPr>
              <a:t>Brian Barrett- 2022 UNC MEITE Learning Engineer</a:t>
            </a:r>
            <a:endParaRPr lang="en-US" sz="2400"/>
          </a:p>
        </p:txBody>
      </p:sp>
      <p:pic>
        <p:nvPicPr>
          <p:cNvPr id="5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527F0E02-B85D-4560-F6FD-2B2DAA9FE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" y="2565616"/>
            <a:ext cx="3352800" cy="193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4FD4C0-D3FF-599D-9A4B-90A5309DF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200">
                <a:ea typeface="Calibri Light"/>
                <a:cs typeface="Calibri Light"/>
              </a:rPr>
              <a:t>Outline</a:t>
            </a:r>
            <a:endParaRPr lang="en-US" sz="5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F91895-CB02-707E-6E88-C2E3254ADD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647119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90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FFB8-362D-0034-DE18-1E8429D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522156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Mental Preparation for Academic Success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705EC5AC-85B1-4916-E83F-D830B3C3EF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3542" r="-1" b="8602"/>
          <a:stretch/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6" name="Picture 6" descr="Male student hand on head hurt">
            <a:extLst>
              <a:ext uri="{FF2B5EF4-FFF2-40B4-BE49-F238E27FC236}">
                <a16:creationId xmlns:a16="http://schemas.microsoft.com/office/drawing/2014/main" id="{943E33C2-05FE-65F6-8075-637EFDF762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" b="49363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69" name="Oval 68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1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4A02A0B-2F20-839F-2994-EAFFF6061F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8288" r="11708" b="-4"/>
          <a:stretch/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11" descr="A person holding a sign&#10;&#10;Description automatically generated">
            <a:extLst>
              <a:ext uri="{FF2B5EF4-FFF2-40B4-BE49-F238E27FC236}">
                <a16:creationId xmlns:a16="http://schemas.microsoft.com/office/drawing/2014/main" id="{26D4F745-28EF-876D-589F-E968AD9093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091" r="14343" b="2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20" descr="A picture containing text, indoor, clock&#10;&#10;Description automatically generated">
            <a:extLst>
              <a:ext uri="{FF2B5EF4-FFF2-40B4-BE49-F238E27FC236}">
                <a16:creationId xmlns:a16="http://schemas.microsoft.com/office/drawing/2014/main" id="{CEEDFFA7-F1F0-6A2A-B53D-066CFCCA649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t="1488" r="1" b="1"/>
          <a:stretch/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1207E9-6000-6C17-AF4A-1250610A9071}"/>
              </a:ext>
            </a:extLst>
          </p:cNvPr>
          <p:cNvSpPr txBox="1"/>
          <p:nvPr/>
        </p:nvSpPr>
        <p:spPr>
          <a:xfrm>
            <a:off x="5536531" y="2238876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106C1C-17CF-50DC-DE98-F3F033B83ECE}"/>
              </a:ext>
            </a:extLst>
          </p:cNvPr>
          <p:cNvSpPr txBox="1"/>
          <p:nvPr/>
        </p:nvSpPr>
        <p:spPr>
          <a:xfrm>
            <a:off x="1797717" y="2481513"/>
            <a:ext cx="18052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24C9C-2F69-B9F8-5871-96F616906B94}"/>
              </a:ext>
            </a:extLst>
          </p:cNvPr>
          <p:cNvSpPr txBox="1"/>
          <p:nvPr/>
        </p:nvSpPr>
        <p:spPr>
          <a:xfrm>
            <a:off x="1180096" y="3330742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ACDD56-C15C-D469-DB9F-F5E86C1BB4DF}"/>
              </a:ext>
            </a:extLst>
          </p:cNvPr>
          <p:cNvSpPr txBox="1"/>
          <p:nvPr/>
        </p:nvSpPr>
        <p:spPr>
          <a:xfrm>
            <a:off x="1003634" y="3551320"/>
            <a:ext cx="23160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5FF5B-8D87-443A-600E-38FC4A621206}"/>
              </a:ext>
            </a:extLst>
          </p:cNvPr>
          <p:cNvSpPr txBox="1"/>
          <p:nvPr/>
        </p:nvSpPr>
        <p:spPr>
          <a:xfrm>
            <a:off x="7776812" y="6870700"/>
            <a:ext cx="22012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861FC6-3327-1DA7-8202-93F88A6C1758}"/>
              </a:ext>
            </a:extLst>
          </p:cNvPr>
          <p:cNvSpPr txBox="1"/>
          <p:nvPr/>
        </p:nvSpPr>
        <p:spPr>
          <a:xfrm>
            <a:off x="9990756" y="6870700"/>
            <a:ext cx="22012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E24A7B-6951-C6C5-6B7E-158C88E50AF5}"/>
              </a:ext>
            </a:extLst>
          </p:cNvPr>
          <p:cNvSpPr txBox="1"/>
          <p:nvPr/>
        </p:nvSpPr>
        <p:spPr>
          <a:xfrm>
            <a:off x="5290358" y="6870700"/>
            <a:ext cx="247375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6466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3">
            <a:extLst>
              <a:ext uri="{FF2B5EF4-FFF2-40B4-BE49-F238E27FC236}">
                <a16:creationId xmlns:a16="http://schemas.microsoft.com/office/drawing/2014/main" id="{1E43E13C-9CB7-C8BF-F2D0-3AFFEC0F7F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6959232"/>
              </p:ext>
            </p:extLst>
          </p:nvPr>
        </p:nvGraphicFramePr>
        <p:xfrm>
          <a:off x="1023258" y="584201"/>
          <a:ext cx="8665028" cy="6081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33" name="TextBox 332">
            <a:extLst>
              <a:ext uri="{FF2B5EF4-FFF2-40B4-BE49-F238E27FC236}">
                <a16:creationId xmlns:a16="http://schemas.microsoft.com/office/drawing/2014/main" id="{3D1EC105-5B2B-8104-8AD4-7E0343C8A037}"/>
              </a:ext>
            </a:extLst>
          </p:cNvPr>
          <p:cNvSpPr txBox="1"/>
          <p:nvPr/>
        </p:nvSpPr>
        <p:spPr>
          <a:xfrm>
            <a:off x="1603828" y="3331029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  <a:cs typeface="Calibri"/>
              </a:rPr>
              <a:t>OUTCOMES</a:t>
            </a:r>
          </a:p>
        </p:txBody>
      </p:sp>
      <p:sp>
        <p:nvSpPr>
          <p:cNvPr id="2639" name="TextBox 2638">
            <a:extLst>
              <a:ext uri="{FF2B5EF4-FFF2-40B4-BE49-F238E27FC236}">
                <a16:creationId xmlns:a16="http://schemas.microsoft.com/office/drawing/2014/main" id="{B1EDDF94-FBF4-725C-886E-4117779976A9}"/>
              </a:ext>
            </a:extLst>
          </p:cNvPr>
          <p:cNvSpPr txBox="1"/>
          <p:nvPr/>
        </p:nvSpPr>
        <p:spPr>
          <a:xfrm>
            <a:off x="63046" y="6289675"/>
            <a:ext cx="50074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https://studybreaks.com/college/college-3-2/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81308C4-05BC-1DB4-24E5-0886323E1F1E}"/>
              </a:ext>
            </a:extLst>
          </p:cNvPr>
          <p:cNvSpPr txBox="1"/>
          <p:nvPr/>
        </p:nvSpPr>
        <p:spPr>
          <a:xfrm>
            <a:off x="674914" y="587829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>
                <a:latin typeface="Calibri Light"/>
                <a:cs typeface="Calibri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578961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B5111A-23FB-4C13-E2E3-EC33F2162F8B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+mj-lt"/>
              <a:ea typeface="+mj-ea"/>
              <a:cs typeface="Calibri Light"/>
            </a:endParaRPr>
          </a:p>
        </p:txBody>
      </p:sp>
      <p:pic>
        <p:nvPicPr>
          <p:cNvPr id="4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19951E70-7B03-AAA6-717F-A5FA8E756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544" y="742299"/>
            <a:ext cx="7418423" cy="42743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736C44-560B-8FF0-0AF4-5B5832A106B9}"/>
              </a:ext>
            </a:extLst>
          </p:cNvPr>
          <p:cNvSpPr txBox="1"/>
          <p:nvPr/>
        </p:nvSpPr>
        <p:spPr>
          <a:xfrm>
            <a:off x="522515" y="638628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dirty="0">
                <a:latin typeface="Calibri Light"/>
                <a:cs typeface="Calibri"/>
              </a:rPr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124566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DED9A-328E-D223-71E7-96153EB48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>
                <a:cs typeface="Calibri Light"/>
              </a:rPr>
              <a:t>The Think Bank: Learning Outcomes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1A4102-8BFD-51B7-3BD1-49C2CC0D1C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76947"/>
              </p:ext>
            </p:extLst>
          </p:nvPr>
        </p:nvGraphicFramePr>
        <p:xfrm>
          <a:off x="1143000" y="2122209"/>
          <a:ext cx="9906000" cy="4313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" name="Picture 102" descr="Recall White Stamp Text On Blue Free Stock Photo - Public Domain Pictures">
            <a:extLst>
              <a:ext uri="{FF2B5EF4-FFF2-40B4-BE49-F238E27FC236}">
                <a16:creationId xmlns:a16="http://schemas.microsoft.com/office/drawing/2014/main" id="{9DEE513A-23B3-2136-A07E-2FF032F8AE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8705" y="2526695"/>
            <a:ext cx="2743199" cy="3773714"/>
          </a:xfrm>
          <a:prstGeom prst="rect">
            <a:avLst/>
          </a:prstGeom>
        </p:spPr>
      </p:pic>
      <p:pic>
        <p:nvPicPr>
          <p:cNvPr id="44" name="Picture 44" descr="A picture containing person, ground, soil&#10;&#10;Description automatically generated">
            <a:extLst>
              <a:ext uri="{FF2B5EF4-FFF2-40B4-BE49-F238E27FC236}">
                <a16:creationId xmlns:a16="http://schemas.microsoft.com/office/drawing/2014/main" id="{74870AFA-873C-992E-108A-8A914F1889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829" y="2550888"/>
            <a:ext cx="2888342" cy="3788227"/>
          </a:xfrm>
          <a:prstGeom prst="rect">
            <a:avLst/>
          </a:prstGeom>
        </p:spPr>
      </p:pic>
      <p:pic>
        <p:nvPicPr>
          <p:cNvPr id="57" name="Picture 5" descr="Diagram&#10;&#10;Description automatically generated">
            <a:extLst>
              <a:ext uri="{FF2B5EF4-FFF2-40B4-BE49-F238E27FC236}">
                <a16:creationId xmlns:a16="http://schemas.microsoft.com/office/drawing/2014/main" id="{9E2F1315-0B08-EE20-80F3-82A80914C8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784" y="172573"/>
            <a:ext cx="10489816" cy="2307028"/>
          </a:xfrm>
          <a:prstGeom prst="rect">
            <a:avLst/>
          </a:prstGeom>
        </p:spPr>
      </p:pic>
      <p:pic>
        <p:nvPicPr>
          <p:cNvPr id="79" name="Picture 7" descr="A picture containing toy&#10;&#10;Description automatically generated">
            <a:extLst>
              <a:ext uri="{FF2B5EF4-FFF2-40B4-BE49-F238E27FC236}">
                <a16:creationId xmlns:a16="http://schemas.microsoft.com/office/drawing/2014/main" id="{0C20B624-8DE5-2952-2ACC-9D90774AD61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r="2110" b="-2"/>
          <a:stretch/>
        </p:blipFill>
        <p:spPr>
          <a:xfrm>
            <a:off x="8113504" y="2532752"/>
            <a:ext cx="2783740" cy="381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Up 3">
            <a:extLst>
              <a:ext uri="{FF2B5EF4-FFF2-40B4-BE49-F238E27FC236}">
                <a16:creationId xmlns:a16="http://schemas.microsoft.com/office/drawing/2014/main" id="{37EF8A04-62D0-5B89-B697-9A0ABA82DFC2}"/>
              </a:ext>
            </a:extLst>
          </p:cNvPr>
          <p:cNvSpPr/>
          <p:nvPr/>
        </p:nvSpPr>
        <p:spPr>
          <a:xfrm>
            <a:off x="2845788" y="1445875"/>
            <a:ext cx="481263" cy="98257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252B5B68-7B58-349A-B6BD-D6C3FC395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898" y="891030"/>
            <a:ext cx="9139988" cy="23070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DFAAE9-708E-E657-4F70-084B286A90B9}"/>
              </a:ext>
            </a:extLst>
          </p:cNvPr>
          <p:cNvSpPr/>
          <p:nvPr/>
        </p:nvSpPr>
        <p:spPr>
          <a:xfrm>
            <a:off x="4237622" y="3585913"/>
            <a:ext cx="1925052" cy="97255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cs typeface="Calibri"/>
              </a:rPr>
              <a:t>Engaging Exercises 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90C039-CFA2-DE9B-668F-5553A9F96919}"/>
              </a:ext>
            </a:extLst>
          </p:cNvPr>
          <p:cNvSpPr/>
          <p:nvPr/>
        </p:nvSpPr>
        <p:spPr>
          <a:xfrm>
            <a:off x="5478478" y="4551189"/>
            <a:ext cx="2783697" cy="1517506"/>
          </a:xfrm>
          <a:prstGeom prst="ellipse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Calibri"/>
                <a:cs typeface="Calibri"/>
              </a:rPr>
              <a:t>Writing  Reflection</a:t>
            </a:r>
            <a:endParaRPr lang="en-US" dirty="0"/>
          </a:p>
          <a:p>
            <a:pPr algn="ctr"/>
            <a:r>
              <a:rPr lang="en-US" dirty="0">
                <a:ea typeface="Calibri"/>
                <a:cs typeface="Calibri"/>
              </a:rPr>
              <a:t>Discussion</a:t>
            </a:r>
          </a:p>
          <a:p>
            <a:pPr algn="ctr"/>
            <a:r>
              <a:rPr lang="en-US" dirty="0">
                <a:ea typeface="Calibri"/>
                <a:cs typeface="Calibri"/>
              </a:rPr>
              <a:t> Prompts</a:t>
            </a:r>
            <a:endParaRPr lang="en-US" dirty="0">
              <a:cs typeface="Calibri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5F2DA8D-EEAC-BBB4-1C5E-031B07CC400C}"/>
              </a:ext>
            </a:extLst>
          </p:cNvPr>
          <p:cNvSpPr/>
          <p:nvPr/>
        </p:nvSpPr>
        <p:spPr>
          <a:xfrm>
            <a:off x="8288254" y="3856623"/>
            <a:ext cx="2087179" cy="96174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Calibri"/>
                <a:cs typeface="Calibri"/>
              </a:rPr>
              <a:t>Module Assessments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AE02B41-562E-FEB8-1EF5-D77C70F85986}"/>
              </a:ext>
            </a:extLst>
          </p:cNvPr>
          <p:cNvSpPr/>
          <p:nvPr/>
        </p:nvSpPr>
        <p:spPr>
          <a:xfrm rot="3000000">
            <a:off x="4693140" y="2974341"/>
            <a:ext cx="741947" cy="4612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D5963EA-AFD0-462A-C758-068EC84D433E}"/>
              </a:ext>
            </a:extLst>
          </p:cNvPr>
          <p:cNvSpPr/>
          <p:nvPr/>
        </p:nvSpPr>
        <p:spPr>
          <a:xfrm rot="16200000">
            <a:off x="6126044" y="3546748"/>
            <a:ext cx="1167539" cy="6063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39545C7-8C8D-E3AE-FA16-0F7FAC6A93B2}"/>
              </a:ext>
            </a:extLst>
          </p:cNvPr>
          <p:cNvSpPr/>
          <p:nvPr/>
        </p:nvSpPr>
        <p:spPr>
          <a:xfrm rot="13080000">
            <a:off x="7346074" y="3128924"/>
            <a:ext cx="1503948" cy="4812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A83AE9FD-D62F-C6FB-5470-420BD913CC06}"/>
              </a:ext>
            </a:extLst>
          </p:cNvPr>
          <p:cNvSpPr/>
          <p:nvPr/>
        </p:nvSpPr>
        <p:spPr>
          <a:xfrm>
            <a:off x="3676541" y="3063168"/>
            <a:ext cx="486228" cy="246742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5F9E9F-F8D2-87AC-838E-E20D54FE29CE}"/>
              </a:ext>
            </a:extLst>
          </p:cNvPr>
          <p:cNvSpPr txBox="1"/>
          <p:nvPr/>
        </p:nvSpPr>
        <p:spPr>
          <a:xfrm>
            <a:off x="3321504" y="5592989"/>
            <a:ext cx="14369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1-3 seconds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30468E-0C0F-9675-8076-D25E01D4A7BF}"/>
              </a:ext>
            </a:extLst>
          </p:cNvPr>
          <p:cNvSpPr txBox="1"/>
          <p:nvPr/>
        </p:nvSpPr>
        <p:spPr>
          <a:xfrm>
            <a:off x="9724571" y="100148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(</a:t>
            </a:r>
            <a:r>
              <a:rPr lang="en-US">
                <a:highlight>
                  <a:srgbClr val="FFFF00"/>
                </a:highlight>
                <a:cs typeface="Calibri"/>
              </a:rPr>
              <a:t>Short Term Memory</a:t>
            </a:r>
            <a:r>
              <a:rPr lang="en-US">
                <a:cs typeface="Calibri"/>
              </a:rPr>
              <a:t>)</a:t>
            </a: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A1500F00-1224-1925-3BF7-045578CDAB49}"/>
              </a:ext>
            </a:extLst>
          </p:cNvPr>
          <p:cNvSpPr/>
          <p:nvPr/>
        </p:nvSpPr>
        <p:spPr>
          <a:xfrm>
            <a:off x="8746871" y="956473"/>
            <a:ext cx="979714" cy="4862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1582E75-C5EF-5F31-F130-098C1A0F7EFA}"/>
              </a:ext>
            </a:extLst>
          </p:cNvPr>
          <p:cNvSpPr txBox="1">
            <a:spLocks/>
          </p:cNvSpPr>
          <p:nvPr/>
        </p:nvSpPr>
        <p:spPr>
          <a:xfrm>
            <a:off x="-97420" y="6191049"/>
            <a:ext cx="3551499" cy="5056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cs typeface="Calibri Light"/>
              </a:rPr>
              <a:t>Baddeley &amp; Hitch, 2014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5448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AB345-319E-196B-722C-90E584B8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48" y="2154067"/>
            <a:ext cx="4161971" cy="1719072"/>
          </a:xfrm>
        </p:spPr>
        <p:txBody>
          <a:bodyPr anchor="b">
            <a:normAutofit/>
          </a:bodyPr>
          <a:lstStyle/>
          <a:p>
            <a:r>
              <a:rPr lang="en-US" sz="3600" dirty="0">
                <a:cs typeface="Calibri Light"/>
              </a:rPr>
              <a:t>  Example-Recall</a:t>
            </a:r>
            <a:br>
              <a:rPr lang="en-US" sz="3600" dirty="0">
                <a:cs typeface="Calibri Light"/>
              </a:rPr>
            </a:br>
            <a:r>
              <a:rPr lang="en-US" sz="3600" dirty="0">
                <a:cs typeface="Calibri Light"/>
              </a:rPr>
              <a:t>Engaging Exercises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BB709-435A-E674-ACE1-8C37EB2B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622" y="2154065"/>
            <a:ext cx="2021115" cy="19592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200">
              <a:cs typeface="Calibri"/>
            </a:endParaRPr>
          </a:p>
          <a:p>
            <a:endParaRPr lang="en-US" sz="2200"/>
          </a:p>
          <a:p>
            <a:endParaRPr lang="en-US" sz="2200">
              <a:cs typeface="Calibri"/>
            </a:endParaRP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D12A1A9C-B637-EB94-4C38-417DA8392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35" y="5968303"/>
            <a:ext cx="1300806" cy="745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09F27E-41ED-476A-87FC-FC4A5CBFFF65}"/>
              </a:ext>
            </a:extLst>
          </p:cNvPr>
          <p:cNvSpPr txBox="1"/>
          <p:nvPr/>
        </p:nvSpPr>
        <p:spPr>
          <a:xfrm>
            <a:off x="515257" y="950686"/>
            <a:ext cx="301897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000" dirty="0">
                <a:latin typeface="Calibri Light"/>
                <a:cs typeface="Calibri"/>
              </a:rPr>
              <a:t>UNIQUENESSS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182796-3FE7-0F4B-7F37-D0DF712DA243}"/>
              </a:ext>
            </a:extLst>
          </p:cNvPr>
          <p:cNvSpPr txBox="1"/>
          <p:nvPr/>
        </p:nvSpPr>
        <p:spPr>
          <a:xfrm>
            <a:off x="7344228" y="3004456"/>
            <a:ext cx="25903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cs typeface="Calibri"/>
            </a:endParaRPr>
          </a:p>
        </p:txBody>
      </p:sp>
      <p:pic>
        <p:nvPicPr>
          <p:cNvPr id="8" name="Picture 8" descr="Text&#10;&#10;Description automatically generated">
            <a:extLst>
              <a:ext uri="{FF2B5EF4-FFF2-40B4-BE49-F238E27FC236}">
                <a16:creationId xmlns:a16="http://schemas.microsoft.com/office/drawing/2014/main" id="{2DC93923-92C7-601E-7881-1D2476A7E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830" y="158787"/>
            <a:ext cx="5036455" cy="651865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80FB03DD-DC79-3E7B-1381-4702DD0FCD44}"/>
              </a:ext>
            </a:extLst>
          </p:cNvPr>
          <p:cNvSpPr/>
          <p:nvPr/>
        </p:nvSpPr>
        <p:spPr>
          <a:xfrm>
            <a:off x="2703939" y="1909427"/>
            <a:ext cx="2474685" cy="4862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3CBD353-A777-AB48-3C13-F5B3D3FD632F}"/>
              </a:ext>
            </a:extLst>
          </p:cNvPr>
          <p:cNvSpPr/>
          <p:nvPr/>
        </p:nvSpPr>
        <p:spPr>
          <a:xfrm>
            <a:off x="2072567" y="4282512"/>
            <a:ext cx="2474685" cy="4862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4D9A8-F304-8925-96F7-1C71EE1AD9E7}"/>
              </a:ext>
            </a:extLst>
          </p:cNvPr>
          <p:cNvSpPr txBox="1"/>
          <p:nvPr/>
        </p:nvSpPr>
        <p:spPr>
          <a:xfrm>
            <a:off x="183108" y="5429534"/>
            <a:ext cx="32367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100-word reflection prompt</a:t>
            </a:r>
            <a:endParaRPr lang="en-US" dirty="0"/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9E317778-BC64-130B-B91D-C8E8A0A353D1}"/>
              </a:ext>
            </a:extLst>
          </p:cNvPr>
          <p:cNvSpPr/>
          <p:nvPr/>
        </p:nvSpPr>
        <p:spPr>
          <a:xfrm>
            <a:off x="777496" y="4755432"/>
            <a:ext cx="909850" cy="614149"/>
          </a:xfrm>
          <a:prstGeom prst="cloud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8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87">
            <a:extLst>
              <a:ext uri="{FF2B5EF4-FFF2-40B4-BE49-F238E27FC236}">
                <a16:creationId xmlns:a16="http://schemas.microsoft.com/office/drawing/2014/main" id="{B6ECEE03-918F-43ED-A7B3-F1BDE3FCE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543D0F-A51A-2BEE-BD03-A8CFE0366E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400051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latin typeface="+mj-lt"/>
                <a:ea typeface="+mj-ea"/>
                <a:cs typeface="+mj-cs"/>
              </a:rPr>
              <a:t>Target Audience</a:t>
            </a:r>
            <a:r>
              <a:rPr lang="en-US" sz="6600" dirty="0"/>
              <a:t> </a:t>
            </a:r>
            <a:endParaRPr lang="en-US" sz="6600" kern="1200">
              <a:latin typeface="+mj-lt"/>
              <a:ea typeface="+mj-ea"/>
              <a:cs typeface="+mj-cs"/>
            </a:endParaRPr>
          </a:p>
        </p:txBody>
      </p:sp>
      <p:sp>
        <p:nvSpPr>
          <p:cNvPr id="193" name="sketch line">
            <a:extLst>
              <a:ext uri="{FF2B5EF4-FFF2-40B4-BE49-F238E27FC236}">
                <a16:creationId xmlns:a16="http://schemas.microsoft.com/office/drawing/2014/main" id="{010B55F0-C448-403A-8231-AD42A7BA2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1661139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1">
            <a:extLst>
              <a:ext uri="{FF2B5EF4-FFF2-40B4-BE49-F238E27FC236}">
                <a16:creationId xmlns:a16="http://schemas.microsoft.com/office/drawing/2014/main" id="{CBCCFF20-BC1B-8AE5-09EF-842E93DEEE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7194" r="8443" b="-2"/>
          <a:stretch/>
        </p:blipFill>
        <p:spPr>
          <a:xfrm>
            <a:off x="510365" y="2604527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154" name="Picture 155">
            <a:extLst>
              <a:ext uri="{FF2B5EF4-FFF2-40B4-BE49-F238E27FC236}">
                <a16:creationId xmlns:a16="http://schemas.microsoft.com/office/drawing/2014/main" id="{844B9C3E-1B75-7013-B8CF-000A09B6B3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3994" r="13526" b="2"/>
          <a:stretch/>
        </p:blipFill>
        <p:spPr>
          <a:xfrm>
            <a:off x="4333556" y="2604527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147" name="Picture 14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BB8AF77-D6E1-D7D7-92BE-DE137DD354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26096" r="29206" b="-2"/>
          <a:stretch/>
        </p:blipFill>
        <p:spPr>
          <a:xfrm>
            <a:off x="8156747" y="2604528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2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945FEB41-C6AC-AE0B-7833-CA758732B0CB}"/>
              </a:ext>
            </a:extLst>
          </p:cNvPr>
          <p:cNvSpPr txBox="1"/>
          <p:nvPr/>
        </p:nvSpPr>
        <p:spPr>
          <a:xfrm>
            <a:off x="7776812" y="6870700"/>
            <a:ext cx="22012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02F42C4-D74C-B53C-CB43-CB11FC72F533}"/>
              </a:ext>
            </a:extLst>
          </p:cNvPr>
          <p:cNvSpPr txBox="1"/>
          <p:nvPr/>
        </p:nvSpPr>
        <p:spPr>
          <a:xfrm>
            <a:off x="9990756" y="6870700"/>
            <a:ext cx="22012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40AC9A1-4AEF-973C-904D-03FAE9256D93}"/>
              </a:ext>
            </a:extLst>
          </p:cNvPr>
          <p:cNvSpPr txBox="1"/>
          <p:nvPr/>
        </p:nvSpPr>
        <p:spPr>
          <a:xfrm>
            <a:off x="5442644" y="6870700"/>
            <a:ext cx="232146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792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8384D-61FB-6387-5D7D-E758A4C7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Course Availability  / Cost $$$$ </a:t>
            </a:r>
            <a:endParaRPr lang="en-US" dirty="0"/>
          </a:p>
        </p:txBody>
      </p:sp>
      <p:pic>
        <p:nvPicPr>
          <p:cNvPr id="5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1090DF4-018A-7CD6-887A-890EAC3DC8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40947" y="1407153"/>
            <a:ext cx="4450165" cy="414195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994C-A85E-0AD3-D1BB-843583CC3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2589" y="1586789"/>
            <a:ext cx="5181600" cy="39646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Subscriptions with 10-24 seats will receive a 5% discount. 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Subscriptions with 25-49 seats will receive a 10% discount. </a:t>
            </a:r>
          </a:p>
          <a:p>
            <a:r>
              <a:rPr lang="en-US" dirty="0">
                <a:ea typeface="+mn-lt"/>
                <a:cs typeface="+mn-lt"/>
              </a:rPr>
              <a:t>Subscriptions with 50-99 seats will receive a 15% discount. 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Subscriptions with 100 or more seats will receive a 25% discount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5287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1F331-82A7-F23E-76C5-A110143E7B45}"/>
              </a:ext>
            </a:extLst>
          </p:cNvPr>
          <p:cNvSpPr txBox="1"/>
          <p:nvPr/>
        </p:nvSpPr>
        <p:spPr>
          <a:xfrm>
            <a:off x="1668054" y="6310938"/>
            <a:ext cx="5363029" cy="34655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"Relevant Skills for Student Empowerment"</a:t>
            </a:r>
            <a:endParaRPr lang="en-US" dirty="0"/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02100E73-A956-B502-2B68-488E708A51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664" r="23968"/>
          <a:stretch/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17" name="Picture 17" descr="Graduates tossing caps into the air">
            <a:extLst>
              <a:ext uri="{FF2B5EF4-FFF2-40B4-BE49-F238E27FC236}">
                <a16:creationId xmlns:a16="http://schemas.microsoft.com/office/drawing/2014/main" id="{576E1F9D-46F7-BF53-87C2-3A3A206CA6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48" r="23147" b="2"/>
          <a:stretch/>
        </p:blipFill>
        <p:spPr>
          <a:xfrm>
            <a:off x="4498391" y="1550828"/>
            <a:ext cx="4358252" cy="4383407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5B30D078-4E61-EE28-A4A7-A8FB0E13B3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3557" r="-2" b="-2"/>
          <a:stretch/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3AA187C-3996-65F2-6731-FCA85CDAA80B}"/>
              </a:ext>
            </a:extLst>
          </p:cNvPr>
          <p:cNvSpPr txBox="1"/>
          <p:nvPr/>
        </p:nvSpPr>
        <p:spPr>
          <a:xfrm>
            <a:off x="9990756" y="6657945"/>
            <a:ext cx="22012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26" name="Picture 25" descr="A picture containing shape&#10;&#10;Description automatically generated">
            <a:extLst>
              <a:ext uri="{FF2B5EF4-FFF2-40B4-BE49-F238E27FC236}">
                <a16:creationId xmlns:a16="http://schemas.microsoft.com/office/drawing/2014/main" id="{F69A5BD0-1631-0B2F-EC56-B4250848DD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278" y="5779618"/>
            <a:ext cx="1300806" cy="832420"/>
          </a:xfrm>
          <a:prstGeom prst="rect">
            <a:avLst/>
          </a:prstGeom>
        </p:spPr>
      </p:pic>
      <p:pic>
        <p:nvPicPr>
          <p:cNvPr id="27" name="Picture 27" descr="Logo&#10;&#10;Description automatically generated">
            <a:extLst>
              <a:ext uri="{FF2B5EF4-FFF2-40B4-BE49-F238E27FC236}">
                <a16:creationId xmlns:a16="http://schemas.microsoft.com/office/drawing/2014/main" id="{489CF483-251F-A8C5-AB6B-8AA02D7B89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72503" y="-342567"/>
            <a:ext cx="7271653" cy="22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5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11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Outline</vt:lpstr>
      <vt:lpstr> Mental Preparation for Academic Success</vt:lpstr>
      <vt:lpstr>PowerPoint Presentation</vt:lpstr>
      <vt:lpstr>PowerPoint Presentation</vt:lpstr>
      <vt:lpstr>The Think Bank: Learning Outcomes</vt:lpstr>
      <vt:lpstr>PowerPoint Presentation</vt:lpstr>
      <vt:lpstr>  Example-Recall Engaging Exercises</vt:lpstr>
      <vt:lpstr>Target Audience </vt:lpstr>
      <vt:lpstr>Course Availability  / Cost $$$$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1151</cp:revision>
  <dcterms:created xsi:type="dcterms:W3CDTF">2022-07-13T16:03:45Z</dcterms:created>
  <dcterms:modified xsi:type="dcterms:W3CDTF">2022-07-28T14:51:48Z</dcterms:modified>
</cp:coreProperties>
</file>